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6" r:id="rId1"/>
  </p:sldMasterIdLst>
  <p:notesMasterIdLst>
    <p:notesMasterId r:id="rId21"/>
  </p:notesMasterIdLst>
  <p:sldIdLst>
    <p:sldId id="256" r:id="rId2"/>
    <p:sldId id="257" r:id="rId3"/>
    <p:sldId id="282" r:id="rId4"/>
    <p:sldId id="258" r:id="rId5"/>
    <p:sldId id="261" r:id="rId6"/>
    <p:sldId id="274" r:id="rId7"/>
    <p:sldId id="281" r:id="rId8"/>
    <p:sldId id="268" r:id="rId9"/>
    <p:sldId id="269" r:id="rId10"/>
    <p:sldId id="260" r:id="rId11"/>
    <p:sldId id="280" r:id="rId12"/>
    <p:sldId id="259" r:id="rId13"/>
    <p:sldId id="263" r:id="rId14"/>
    <p:sldId id="266" r:id="rId15"/>
    <p:sldId id="270" r:id="rId16"/>
    <p:sldId id="275" r:id="rId17"/>
    <p:sldId id="276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xel" initials="A" lastIdx="2" clrIdx="0">
    <p:extLst>
      <p:ext uri="{19B8F6BF-5375-455C-9EA6-DF929625EA0E}">
        <p15:presenceInfo xmlns:p15="http://schemas.microsoft.com/office/powerpoint/2012/main" userId="Axel" providerId="None"/>
      </p:ext>
    </p:extLst>
  </p:cmAuthor>
  <p:cmAuthor id="2" name="Axel Senzel" initials="AS" lastIdx="1" clrIdx="1">
    <p:extLst>
      <p:ext uri="{19B8F6BF-5375-455C-9EA6-DF929625EA0E}">
        <p15:presenceInfo xmlns:p15="http://schemas.microsoft.com/office/powerpoint/2012/main" userId="92c67f9d5ba40fa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88689" autoAdjust="0"/>
  </p:normalViewPr>
  <p:slideViewPr>
    <p:cSldViewPr snapToGrid="0">
      <p:cViewPr>
        <p:scale>
          <a:sx n="75" d="100"/>
          <a:sy n="75" d="100"/>
        </p:scale>
        <p:origin x="-498" y="-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12-09T05:42:07.556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  <p:cm authorId="1" dt="2013-12-09T05:43:59.057" idx="2">
    <p:pos x="10" y="146"/>
    <p:text>Collecte de données afin d'aider à la décision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  <p:cm authorId="2" dt="2013-12-09T09:41:30.029" idx="1">
    <p:pos x="10" y="282"/>
    <p:text>entrepot de donné alimentant les outils d'aide à la décision?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</p:cmLst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AEFAB7-33C9-40E2-8814-C1C51904BCFB}" type="doc">
      <dgm:prSet loTypeId="urn:microsoft.com/office/officeart/2008/layout/NameandTitleOrganizationalChart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4658B81-8609-441D-A780-ECB077B11D85}">
      <dgm:prSet phldrT="[Texte]"/>
      <dgm:spPr/>
      <dgm:t>
        <a:bodyPr/>
        <a:lstStyle/>
        <a:p>
          <a:pPr algn="ctr"/>
          <a:r>
            <a:rPr lang="fr-FR"/>
            <a:t>Christophe Devel</a:t>
          </a:r>
        </a:p>
      </dgm:t>
    </dgm:pt>
    <dgm:pt modelId="{AFB2F594-4909-49F7-A94E-C2A50D92BAF1}" type="parTrans" cxnId="{3ABE8C26-9D39-46B0-9D04-1268C7FEA3EE}">
      <dgm:prSet/>
      <dgm:spPr/>
      <dgm:t>
        <a:bodyPr/>
        <a:lstStyle/>
        <a:p>
          <a:pPr algn="ctr"/>
          <a:endParaRPr lang="fr-FR"/>
        </a:p>
      </dgm:t>
    </dgm:pt>
    <dgm:pt modelId="{80D10EDD-60D8-411B-9A49-2CCCD95FB52F}" type="sibTrans" cxnId="{3ABE8C26-9D39-46B0-9D04-1268C7FEA3EE}">
      <dgm:prSet/>
      <dgm:spPr/>
      <dgm:t>
        <a:bodyPr/>
        <a:lstStyle/>
        <a:p>
          <a:pPr algn="ctr"/>
          <a:r>
            <a:rPr lang="fr-FR" dirty="0"/>
            <a:t>Fondateur et Dirigeant</a:t>
          </a:r>
        </a:p>
      </dgm:t>
    </dgm:pt>
    <dgm:pt modelId="{4E23938E-B0DA-49DC-B79F-6D3D7C4E6484}">
      <dgm:prSet phldrT="[Texte]"/>
      <dgm:spPr/>
      <dgm:t>
        <a:bodyPr/>
        <a:lstStyle/>
        <a:p>
          <a:pPr algn="ctr"/>
          <a:r>
            <a:rPr lang="fr-FR"/>
            <a:t>Vincent</a:t>
          </a:r>
        </a:p>
        <a:p>
          <a:pPr algn="ctr"/>
          <a:r>
            <a:rPr lang="fr-FR"/>
            <a:t>Demeester</a:t>
          </a:r>
        </a:p>
      </dgm:t>
    </dgm:pt>
    <dgm:pt modelId="{05357CC0-955C-42D1-A750-0733611568C1}" type="parTrans" cxnId="{8454BA7E-F4FE-4C34-A8D1-19B1EE3E0F64}">
      <dgm:prSet/>
      <dgm:spPr/>
      <dgm:t>
        <a:bodyPr/>
        <a:lstStyle/>
        <a:p>
          <a:pPr algn="ctr"/>
          <a:endParaRPr lang="fr-FR"/>
        </a:p>
      </dgm:t>
    </dgm:pt>
    <dgm:pt modelId="{52A784C8-05BE-48F1-9D76-DC5F952BCDC2}" type="sibTrans" cxnId="{8454BA7E-F4FE-4C34-A8D1-19B1EE3E0F64}">
      <dgm:prSet/>
      <dgm:spPr/>
      <dgm:t>
        <a:bodyPr/>
        <a:lstStyle/>
        <a:p>
          <a:pPr algn="ctr"/>
          <a:r>
            <a:rPr lang="fr-FR"/>
            <a:t>Responsale architecture et systéme</a:t>
          </a:r>
        </a:p>
      </dgm:t>
    </dgm:pt>
    <dgm:pt modelId="{D6569261-398A-4E33-B431-D5794A53522A}">
      <dgm:prSet phldrT="[Texte]"/>
      <dgm:spPr/>
      <dgm:t>
        <a:bodyPr/>
        <a:lstStyle/>
        <a:p>
          <a:pPr algn="ctr"/>
          <a:r>
            <a:rPr lang="fr-FR"/>
            <a:t>Houbeb</a:t>
          </a:r>
        </a:p>
        <a:p>
          <a:pPr algn="ctr"/>
          <a:r>
            <a:rPr lang="fr-FR"/>
            <a:t>Ben Othmene</a:t>
          </a:r>
        </a:p>
      </dgm:t>
    </dgm:pt>
    <dgm:pt modelId="{4A727CAF-79BB-40DE-88EE-A8566529C4BB}" type="parTrans" cxnId="{764537D5-0375-4CCE-8BFC-74540715619E}">
      <dgm:prSet/>
      <dgm:spPr/>
      <dgm:t>
        <a:bodyPr/>
        <a:lstStyle/>
        <a:p>
          <a:pPr algn="ctr"/>
          <a:endParaRPr lang="fr-FR"/>
        </a:p>
      </dgm:t>
    </dgm:pt>
    <dgm:pt modelId="{5E1BB2A5-02D6-453A-A647-2FCD40E71F44}" type="sibTrans" cxnId="{764537D5-0375-4CCE-8BFC-74540715619E}">
      <dgm:prSet/>
      <dgm:spPr/>
      <dgm:t>
        <a:bodyPr/>
        <a:lstStyle/>
        <a:p>
          <a:pPr algn="ctr"/>
          <a:r>
            <a:rPr lang="fr-FR" dirty="0"/>
            <a:t>Responsable User </a:t>
          </a:r>
          <a:r>
            <a:rPr lang="fr-FR" dirty="0" err="1" smtClean="0"/>
            <a:t>Experience</a:t>
          </a:r>
          <a:r>
            <a:rPr lang="fr-FR" dirty="0" smtClean="0"/>
            <a:t> </a:t>
          </a:r>
          <a:r>
            <a:rPr lang="fr-FR" dirty="0"/>
            <a:t>et Agile</a:t>
          </a:r>
        </a:p>
      </dgm:t>
    </dgm:pt>
    <dgm:pt modelId="{2280D264-0065-47E4-9F45-286B192736FF}">
      <dgm:prSet phldrT="[Texte]"/>
      <dgm:spPr/>
      <dgm:t>
        <a:bodyPr/>
        <a:lstStyle/>
        <a:p>
          <a:pPr algn="ctr"/>
          <a:r>
            <a:rPr lang="fr-FR" dirty="0" err="1"/>
            <a:t>Aldrik</a:t>
          </a:r>
          <a:r>
            <a:rPr lang="fr-FR" dirty="0"/>
            <a:t> </a:t>
          </a:r>
          <a:r>
            <a:rPr lang="fr-FR" dirty="0" smtClean="0"/>
            <a:t>Kleber</a:t>
          </a:r>
          <a:endParaRPr lang="fr-FR" dirty="0"/>
        </a:p>
      </dgm:t>
    </dgm:pt>
    <dgm:pt modelId="{3F783993-FCA5-4768-9CAF-251981871D5A}" type="parTrans" cxnId="{9382F6E8-8B38-4B41-890B-FB33EA58C929}">
      <dgm:prSet/>
      <dgm:spPr/>
      <dgm:t>
        <a:bodyPr/>
        <a:lstStyle/>
        <a:p>
          <a:pPr algn="ctr"/>
          <a:endParaRPr lang="fr-FR"/>
        </a:p>
      </dgm:t>
    </dgm:pt>
    <dgm:pt modelId="{B2CEC5B1-FE82-40E4-BB63-B2E3D218CFB4}" type="sibTrans" cxnId="{9382F6E8-8B38-4B41-890B-FB33EA58C929}">
      <dgm:prSet custT="1"/>
      <dgm:spPr/>
      <dgm:t>
        <a:bodyPr/>
        <a:lstStyle/>
        <a:p>
          <a:pPr algn="ctr"/>
          <a:r>
            <a:rPr lang="fr-FR" sz="1300" dirty="0"/>
            <a:t>Product </a:t>
          </a:r>
          <a:r>
            <a:rPr lang="fr-FR" sz="1300" dirty="0" err="1"/>
            <a:t>Owner</a:t>
          </a:r>
          <a:endParaRPr lang="fr-FR" sz="1300" dirty="0"/>
        </a:p>
      </dgm:t>
    </dgm:pt>
    <dgm:pt modelId="{1A52C972-CE1A-4E10-B210-3F43739E0B48}" type="pres">
      <dgm:prSet presAssocID="{C3AEFAB7-33C9-40E2-8814-C1C51904BCF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29CD2816-CDB5-43CE-8047-BEA734C1C8B9}" type="pres">
      <dgm:prSet presAssocID="{44658B81-8609-441D-A780-ECB077B11D85}" presName="hierRoot1" presStyleCnt="0">
        <dgm:presLayoutVars>
          <dgm:hierBranch val="init"/>
        </dgm:presLayoutVars>
      </dgm:prSet>
      <dgm:spPr/>
    </dgm:pt>
    <dgm:pt modelId="{1800E3CF-542A-41DB-8CE5-01F02A99C783}" type="pres">
      <dgm:prSet presAssocID="{44658B81-8609-441D-A780-ECB077B11D85}" presName="rootComposite1" presStyleCnt="0"/>
      <dgm:spPr/>
    </dgm:pt>
    <dgm:pt modelId="{D3DC72DB-348A-4447-A622-6FD31BE798BB}" type="pres">
      <dgm:prSet presAssocID="{44658B81-8609-441D-A780-ECB077B11D85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06B6FE65-9961-4CE4-8CD7-A134D22A5ABD}" type="pres">
      <dgm:prSet presAssocID="{44658B81-8609-441D-A780-ECB077B11D85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CBF95113-A4F8-4988-B50C-8D5E5637F499}" type="pres">
      <dgm:prSet presAssocID="{44658B81-8609-441D-A780-ECB077B11D85}" presName="rootConnector1" presStyleLbl="node1" presStyleIdx="0" presStyleCnt="3"/>
      <dgm:spPr/>
      <dgm:t>
        <a:bodyPr/>
        <a:lstStyle/>
        <a:p>
          <a:endParaRPr lang="fr-FR"/>
        </a:p>
      </dgm:t>
    </dgm:pt>
    <dgm:pt modelId="{08962CF3-E081-42C5-98FB-870FB70FA45D}" type="pres">
      <dgm:prSet presAssocID="{44658B81-8609-441D-A780-ECB077B11D85}" presName="hierChild2" presStyleCnt="0"/>
      <dgm:spPr/>
    </dgm:pt>
    <dgm:pt modelId="{E769BAE5-67A9-495C-B09F-1E32A4BDFD02}" type="pres">
      <dgm:prSet presAssocID="{05357CC0-955C-42D1-A750-0733611568C1}" presName="Name37" presStyleLbl="parChTrans1D2" presStyleIdx="0" presStyleCnt="3"/>
      <dgm:spPr/>
      <dgm:t>
        <a:bodyPr/>
        <a:lstStyle/>
        <a:p>
          <a:endParaRPr lang="fr-FR"/>
        </a:p>
      </dgm:t>
    </dgm:pt>
    <dgm:pt modelId="{8B4DD03D-7A14-4658-9E22-C81577EBC1DB}" type="pres">
      <dgm:prSet presAssocID="{4E23938E-B0DA-49DC-B79F-6D3D7C4E6484}" presName="hierRoot2" presStyleCnt="0">
        <dgm:presLayoutVars>
          <dgm:hierBranch val="init"/>
        </dgm:presLayoutVars>
      </dgm:prSet>
      <dgm:spPr/>
    </dgm:pt>
    <dgm:pt modelId="{56E21BF2-7F72-46B7-BE79-CDAD0C8B9E46}" type="pres">
      <dgm:prSet presAssocID="{4E23938E-B0DA-49DC-B79F-6D3D7C4E6484}" presName="rootComposite" presStyleCnt="0"/>
      <dgm:spPr/>
    </dgm:pt>
    <dgm:pt modelId="{13B1C7A2-789F-4352-B186-93F591C25FE4}" type="pres">
      <dgm:prSet presAssocID="{4E23938E-B0DA-49DC-B79F-6D3D7C4E6484}" presName="rootText" presStyleLbl="node1" presStyleIdx="0" presStyleCnt="3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65349196-EB25-4FD7-9812-695B9B4D1F34}" type="pres">
      <dgm:prSet presAssocID="{4E23938E-B0DA-49DC-B79F-6D3D7C4E6484}" presName="titleText2" presStyleLbl="fgAcc1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1143F315-8094-4E89-B863-7E959FC54B8A}" type="pres">
      <dgm:prSet presAssocID="{4E23938E-B0DA-49DC-B79F-6D3D7C4E6484}" presName="rootConnector" presStyleLbl="node2" presStyleIdx="0" presStyleCnt="0"/>
      <dgm:spPr/>
      <dgm:t>
        <a:bodyPr/>
        <a:lstStyle/>
        <a:p>
          <a:endParaRPr lang="fr-FR"/>
        </a:p>
      </dgm:t>
    </dgm:pt>
    <dgm:pt modelId="{1B0B87C1-A384-405F-80F4-8617F6B92FF0}" type="pres">
      <dgm:prSet presAssocID="{4E23938E-B0DA-49DC-B79F-6D3D7C4E6484}" presName="hierChild4" presStyleCnt="0"/>
      <dgm:spPr/>
    </dgm:pt>
    <dgm:pt modelId="{A017AAC6-64AD-4927-8AFF-228A5A86F8CB}" type="pres">
      <dgm:prSet presAssocID="{4E23938E-B0DA-49DC-B79F-6D3D7C4E6484}" presName="hierChild5" presStyleCnt="0"/>
      <dgm:spPr/>
    </dgm:pt>
    <dgm:pt modelId="{22AB72D1-A231-489B-84D3-918917BD3E74}" type="pres">
      <dgm:prSet presAssocID="{4A727CAF-79BB-40DE-88EE-A8566529C4BB}" presName="Name37" presStyleLbl="parChTrans1D2" presStyleIdx="1" presStyleCnt="3"/>
      <dgm:spPr/>
      <dgm:t>
        <a:bodyPr/>
        <a:lstStyle/>
        <a:p>
          <a:endParaRPr lang="fr-FR"/>
        </a:p>
      </dgm:t>
    </dgm:pt>
    <dgm:pt modelId="{B3A5424A-3E73-4337-A3A8-57B252E46449}" type="pres">
      <dgm:prSet presAssocID="{D6569261-398A-4E33-B431-D5794A53522A}" presName="hierRoot2" presStyleCnt="0">
        <dgm:presLayoutVars>
          <dgm:hierBranch val="init"/>
        </dgm:presLayoutVars>
      </dgm:prSet>
      <dgm:spPr/>
    </dgm:pt>
    <dgm:pt modelId="{453CD8A0-246F-4E88-8612-2B82E8A0CA46}" type="pres">
      <dgm:prSet presAssocID="{D6569261-398A-4E33-B431-D5794A53522A}" presName="rootComposite" presStyleCnt="0"/>
      <dgm:spPr/>
    </dgm:pt>
    <dgm:pt modelId="{174FFC1E-E0C0-4C62-8B65-F0F8432B6B69}" type="pres">
      <dgm:prSet presAssocID="{D6569261-398A-4E33-B431-D5794A53522A}" presName="rootText" presStyleLbl="node1" presStyleIdx="1" presStyleCnt="3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72E3F00E-6AD7-48EB-8792-320390420B69}" type="pres">
      <dgm:prSet presAssocID="{D6569261-398A-4E33-B431-D5794A53522A}" presName="titleText2" presStyleLbl="fgAcc1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BA43D6D5-A989-4EC5-8168-72A5F761E549}" type="pres">
      <dgm:prSet presAssocID="{D6569261-398A-4E33-B431-D5794A53522A}" presName="rootConnector" presStyleLbl="node2" presStyleIdx="0" presStyleCnt="0"/>
      <dgm:spPr/>
      <dgm:t>
        <a:bodyPr/>
        <a:lstStyle/>
        <a:p>
          <a:endParaRPr lang="fr-FR"/>
        </a:p>
      </dgm:t>
    </dgm:pt>
    <dgm:pt modelId="{6116B459-8960-439C-ABE7-A98570100DAF}" type="pres">
      <dgm:prSet presAssocID="{D6569261-398A-4E33-B431-D5794A53522A}" presName="hierChild4" presStyleCnt="0"/>
      <dgm:spPr/>
    </dgm:pt>
    <dgm:pt modelId="{F892FD7B-2F14-4A02-9E50-B0A02C4AD070}" type="pres">
      <dgm:prSet presAssocID="{D6569261-398A-4E33-B431-D5794A53522A}" presName="hierChild5" presStyleCnt="0"/>
      <dgm:spPr/>
    </dgm:pt>
    <dgm:pt modelId="{69AB8B5A-4DDD-40EC-8212-947CF36D8287}" type="pres">
      <dgm:prSet presAssocID="{3F783993-FCA5-4768-9CAF-251981871D5A}" presName="Name37" presStyleLbl="parChTrans1D2" presStyleIdx="2" presStyleCnt="3"/>
      <dgm:spPr/>
      <dgm:t>
        <a:bodyPr/>
        <a:lstStyle/>
        <a:p>
          <a:endParaRPr lang="fr-FR"/>
        </a:p>
      </dgm:t>
    </dgm:pt>
    <dgm:pt modelId="{96E5F7EF-35E1-4D79-8FC8-DC7F65AA9DC5}" type="pres">
      <dgm:prSet presAssocID="{2280D264-0065-47E4-9F45-286B192736FF}" presName="hierRoot2" presStyleCnt="0">
        <dgm:presLayoutVars>
          <dgm:hierBranch val="init"/>
        </dgm:presLayoutVars>
      </dgm:prSet>
      <dgm:spPr/>
    </dgm:pt>
    <dgm:pt modelId="{ADCDDC7C-669D-436A-917B-A3B1C75A2976}" type="pres">
      <dgm:prSet presAssocID="{2280D264-0065-47E4-9F45-286B192736FF}" presName="rootComposite" presStyleCnt="0"/>
      <dgm:spPr/>
    </dgm:pt>
    <dgm:pt modelId="{30CD3116-E8BF-46A6-A0B2-F14ACBD7F68F}" type="pres">
      <dgm:prSet presAssocID="{2280D264-0065-47E4-9F45-286B192736FF}" presName="rootText" presStyleLbl="node1" presStyleIdx="2" presStyleCnt="3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B3CB36DE-BBE0-412B-9EFD-3A3A020AC641}" type="pres">
      <dgm:prSet presAssocID="{2280D264-0065-47E4-9F45-286B192736FF}" presName="titleText2" presStyleLbl="fgAcc1" presStyleIdx="2" presStyleCnt="3" custLinFactNeighborY="0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65B0FD0C-C97C-492C-984E-05BFEDD926B0}" type="pres">
      <dgm:prSet presAssocID="{2280D264-0065-47E4-9F45-286B192736FF}" presName="rootConnector" presStyleLbl="node2" presStyleIdx="0" presStyleCnt="0"/>
      <dgm:spPr/>
      <dgm:t>
        <a:bodyPr/>
        <a:lstStyle/>
        <a:p>
          <a:endParaRPr lang="fr-FR"/>
        </a:p>
      </dgm:t>
    </dgm:pt>
    <dgm:pt modelId="{7358FC2C-03A9-443B-84CB-5BF015C7BEFC}" type="pres">
      <dgm:prSet presAssocID="{2280D264-0065-47E4-9F45-286B192736FF}" presName="hierChild4" presStyleCnt="0"/>
      <dgm:spPr/>
    </dgm:pt>
    <dgm:pt modelId="{33A31EFE-B7A8-4974-853C-985EDD433E44}" type="pres">
      <dgm:prSet presAssocID="{2280D264-0065-47E4-9F45-286B192736FF}" presName="hierChild5" presStyleCnt="0"/>
      <dgm:spPr/>
    </dgm:pt>
    <dgm:pt modelId="{9E84EDD1-3E82-4037-922D-974DBC37A6B4}" type="pres">
      <dgm:prSet presAssocID="{44658B81-8609-441D-A780-ECB077B11D85}" presName="hierChild3" presStyleCnt="0"/>
      <dgm:spPr/>
    </dgm:pt>
  </dgm:ptLst>
  <dgm:cxnLst>
    <dgm:cxn modelId="{1773402A-0948-4D95-B185-917CFF2A51A4}" type="presOf" srcId="{4E23938E-B0DA-49DC-B79F-6D3D7C4E6484}" destId="{13B1C7A2-789F-4352-B186-93F591C25FE4}" srcOrd="0" destOrd="0" presId="urn:microsoft.com/office/officeart/2008/layout/NameandTitleOrganizationalChart"/>
    <dgm:cxn modelId="{19A86F16-BFB6-4B69-A2E3-1A5306A8C9CE}" type="presOf" srcId="{3F783993-FCA5-4768-9CAF-251981871D5A}" destId="{69AB8B5A-4DDD-40EC-8212-947CF36D8287}" srcOrd="0" destOrd="0" presId="urn:microsoft.com/office/officeart/2008/layout/NameandTitleOrganizationalChart"/>
    <dgm:cxn modelId="{6A15ADC8-31C5-4770-846B-10DBBCD2EC59}" type="presOf" srcId="{52A784C8-05BE-48F1-9D76-DC5F952BCDC2}" destId="{65349196-EB25-4FD7-9812-695B9B4D1F34}" srcOrd="0" destOrd="0" presId="urn:microsoft.com/office/officeart/2008/layout/NameandTitleOrganizationalChart"/>
    <dgm:cxn modelId="{B97986CC-566B-4C52-808D-542A93620401}" type="presOf" srcId="{44658B81-8609-441D-A780-ECB077B11D85}" destId="{D3DC72DB-348A-4447-A622-6FD31BE798BB}" srcOrd="0" destOrd="0" presId="urn:microsoft.com/office/officeart/2008/layout/NameandTitleOrganizationalChart"/>
    <dgm:cxn modelId="{310E2014-7DE3-40ED-8CE3-968B032C1F39}" type="presOf" srcId="{2280D264-0065-47E4-9F45-286B192736FF}" destId="{30CD3116-E8BF-46A6-A0B2-F14ACBD7F68F}" srcOrd="0" destOrd="0" presId="urn:microsoft.com/office/officeart/2008/layout/NameandTitleOrganizationalChart"/>
    <dgm:cxn modelId="{F0398F0F-5A21-4136-BFBE-2BCAA736564C}" type="presOf" srcId="{4E23938E-B0DA-49DC-B79F-6D3D7C4E6484}" destId="{1143F315-8094-4E89-B863-7E959FC54B8A}" srcOrd="1" destOrd="0" presId="urn:microsoft.com/office/officeart/2008/layout/NameandTitleOrganizationalChart"/>
    <dgm:cxn modelId="{86AC02AC-AF15-4E38-A012-62162F207245}" type="presOf" srcId="{05357CC0-955C-42D1-A750-0733611568C1}" destId="{E769BAE5-67A9-495C-B09F-1E32A4BDFD02}" srcOrd="0" destOrd="0" presId="urn:microsoft.com/office/officeart/2008/layout/NameandTitleOrganizationalChart"/>
    <dgm:cxn modelId="{2E931B64-87C9-494B-9A3D-56A1D2474776}" type="presOf" srcId="{D6569261-398A-4E33-B431-D5794A53522A}" destId="{174FFC1E-E0C0-4C62-8B65-F0F8432B6B69}" srcOrd="0" destOrd="0" presId="urn:microsoft.com/office/officeart/2008/layout/NameandTitleOrganizationalChart"/>
    <dgm:cxn modelId="{9DB1D659-E6DE-468B-A336-1D1A227AA895}" type="presOf" srcId="{D6569261-398A-4E33-B431-D5794A53522A}" destId="{BA43D6D5-A989-4EC5-8168-72A5F761E549}" srcOrd="1" destOrd="0" presId="urn:microsoft.com/office/officeart/2008/layout/NameandTitleOrganizationalChart"/>
    <dgm:cxn modelId="{764537D5-0375-4CCE-8BFC-74540715619E}" srcId="{44658B81-8609-441D-A780-ECB077B11D85}" destId="{D6569261-398A-4E33-B431-D5794A53522A}" srcOrd="1" destOrd="0" parTransId="{4A727CAF-79BB-40DE-88EE-A8566529C4BB}" sibTransId="{5E1BB2A5-02D6-453A-A647-2FCD40E71F44}"/>
    <dgm:cxn modelId="{7A443122-5758-439C-9B4A-6D907C896B54}" type="presOf" srcId="{44658B81-8609-441D-A780-ECB077B11D85}" destId="{CBF95113-A4F8-4988-B50C-8D5E5637F499}" srcOrd="1" destOrd="0" presId="urn:microsoft.com/office/officeart/2008/layout/NameandTitleOrganizationalChart"/>
    <dgm:cxn modelId="{60718D4E-1FD7-4231-9F12-5E71BD4F3EAB}" type="presOf" srcId="{5E1BB2A5-02D6-453A-A647-2FCD40E71F44}" destId="{72E3F00E-6AD7-48EB-8792-320390420B69}" srcOrd="0" destOrd="0" presId="urn:microsoft.com/office/officeart/2008/layout/NameandTitleOrganizationalChart"/>
    <dgm:cxn modelId="{125BFA7C-CBD1-4A99-9EB3-770AC364C1E7}" type="presOf" srcId="{C3AEFAB7-33C9-40E2-8814-C1C51904BCFB}" destId="{1A52C972-CE1A-4E10-B210-3F43739E0B48}" srcOrd="0" destOrd="0" presId="urn:microsoft.com/office/officeart/2008/layout/NameandTitleOrganizationalChart"/>
    <dgm:cxn modelId="{3ABE8C26-9D39-46B0-9D04-1268C7FEA3EE}" srcId="{C3AEFAB7-33C9-40E2-8814-C1C51904BCFB}" destId="{44658B81-8609-441D-A780-ECB077B11D85}" srcOrd="0" destOrd="0" parTransId="{AFB2F594-4909-49F7-A94E-C2A50D92BAF1}" sibTransId="{80D10EDD-60D8-411B-9A49-2CCCD95FB52F}"/>
    <dgm:cxn modelId="{3A3B6F78-7663-4BC0-AD54-7C575DD23AC0}" type="presOf" srcId="{2280D264-0065-47E4-9F45-286B192736FF}" destId="{65B0FD0C-C97C-492C-984E-05BFEDD926B0}" srcOrd="1" destOrd="0" presId="urn:microsoft.com/office/officeart/2008/layout/NameandTitleOrganizationalChart"/>
    <dgm:cxn modelId="{8454BA7E-F4FE-4C34-A8D1-19B1EE3E0F64}" srcId="{44658B81-8609-441D-A780-ECB077B11D85}" destId="{4E23938E-B0DA-49DC-B79F-6D3D7C4E6484}" srcOrd="0" destOrd="0" parTransId="{05357CC0-955C-42D1-A750-0733611568C1}" sibTransId="{52A784C8-05BE-48F1-9D76-DC5F952BCDC2}"/>
    <dgm:cxn modelId="{EDCB2366-6258-44DE-91D8-E97409723524}" type="presOf" srcId="{4A727CAF-79BB-40DE-88EE-A8566529C4BB}" destId="{22AB72D1-A231-489B-84D3-918917BD3E74}" srcOrd="0" destOrd="0" presId="urn:microsoft.com/office/officeart/2008/layout/NameandTitleOrganizationalChart"/>
    <dgm:cxn modelId="{9382F6E8-8B38-4B41-890B-FB33EA58C929}" srcId="{44658B81-8609-441D-A780-ECB077B11D85}" destId="{2280D264-0065-47E4-9F45-286B192736FF}" srcOrd="2" destOrd="0" parTransId="{3F783993-FCA5-4768-9CAF-251981871D5A}" sibTransId="{B2CEC5B1-FE82-40E4-BB63-B2E3D218CFB4}"/>
    <dgm:cxn modelId="{7FC5A3DB-C412-4D96-8138-23E66654724A}" type="presOf" srcId="{80D10EDD-60D8-411B-9A49-2CCCD95FB52F}" destId="{06B6FE65-9961-4CE4-8CD7-A134D22A5ABD}" srcOrd="0" destOrd="0" presId="urn:microsoft.com/office/officeart/2008/layout/NameandTitleOrganizationalChart"/>
    <dgm:cxn modelId="{388E3D12-CD72-4AC2-8E55-CCB20BB8AC18}" type="presOf" srcId="{B2CEC5B1-FE82-40E4-BB63-B2E3D218CFB4}" destId="{B3CB36DE-BBE0-412B-9EFD-3A3A020AC641}" srcOrd="0" destOrd="0" presId="urn:microsoft.com/office/officeart/2008/layout/NameandTitleOrganizationalChart"/>
    <dgm:cxn modelId="{B8F48B5E-9DAD-4C69-B532-12626FE476E6}" type="presParOf" srcId="{1A52C972-CE1A-4E10-B210-3F43739E0B48}" destId="{29CD2816-CDB5-43CE-8047-BEA734C1C8B9}" srcOrd="0" destOrd="0" presId="urn:microsoft.com/office/officeart/2008/layout/NameandTitleOrganizationalChart"/>
    <dgm:cxn modelId="{92A1B87C-11AF-4790-A13F-0FD87C1D4EE9}" type="presParOf" srcId="{29CD2816-CDB5-43CE-8047-BEA734C1C8B9}" destId="{1800E3CF-542A-41DB-8CE5-01F02A99C783}" srcOrd="0" destOrd="0" presId="urn:microsoft.com/office/officeart/2008/layout/NameandTitleOrganizationalChart"/>
    <dgm:cxn modelId="{41A9E3C2-4B2F-459B-826C-3A3000D1531B}" type="presParOf" srcId="{1800E3CF-542A-41DB-8CE5-01F02A99C783}" destId="{D3DC72DB-348A-4447-A622-6FD31BE798BB}" srcOrd="0" destOrd="0" presId="urn:microsoft.com/office/officeart/2008/layout/NameandTitleOrganizationalChart"/>
    <dgm:cxn modelId="{0082671E-64B7-4548-853A-11C98DCBFED1}" type="presParOf" srcId="{1800E3CF-542A-41DB-8CE5-01F02A99C783}" destId="{06B6FE65-9961-4CE4-8CD7-A134D22A5ABD}" srcOrd="1" destOrd="0" presId="urn:microsoft.com/office/officeart/2008/layout/NameandTitleOrganizationalChart"/>
    <dgm:cxn modelId="{262192F4-DB0A-4FAA-AD4D-F7456E626677}" type="presParOf" srcId="{1800E3CF-542A-41DB-8CE5-01F02A99C783}" destId="{CBF95113-A4F8-4988-B50C-8D5E5637F499}" srcOrd="2" destOrd="0" presId="urn:microsoft.com/office/officeart/2008/layout/NameandTitleOrganizationalChart"/>
    <dgm:cxn modelId="{77CBDB80-B15C-46B0-8DDF-C58E3761D102}" type="presParOf" srcId="{29CD2816-CDB5-43CE-8047-BEA734C1C8B9}" destId="{08962CF3-E081-42C5-98FB-870FB70FA45D}" srcOrd="1" destOrd="0" presId="urn:microsoft.com/office/officeart/2008/layout/NameandTitleOrganizationalChart"/>
    <dgm:cxn modelId="{34D9C8DA-B3DA-4A84-9AA8-BCAE7BD51063}" type="presParOf" srcId="{08962CF3-E081-42C5-98FB-870FB70FA45D}" destId="{E769BAE5-67A9-495C-B09F-1E32A4BDFD02}" srcOrd="0" destOrd="0" presId="urn:microsoft.com/office/officeart/2008/layout/NameandTitleOrganizationalChart"/>
    <dgm:cxn modelId="{AEB9E911-6E52-4357-89B9-85C8887E1CFB}" type="presParOf" srcId="{08962CF3-E081-42C5-98FB-870FB70FA45D}" destId="{8B4DD03D-7A14-4658-9E22-C81577EBC1DB}" srcOrd="1" destOrd="0" presId="urn:microsoft.com/office/officeart/2008/layout/NameandTitleOrganizationalChart"/>
    <dgm:cxn modelId="{CEF29293-BD9A-447C-9E5C-24A9FA798A49}" type="presParOf" srcId="{8B4DD03D-7A14-4658-9E22-C81577EBC1DB}" destId="{56E21BF2-7F72-46B7-BE79-CDAD0C8B9E46}" srcOrd="0" destOrd="0" presId="urn:microsoft.com/office/officeart/2008/layout/NameandTitleOrganizationalChart"/>
    <dgm:cxn modelId="{8F8B677E-F752-4DBE-98D0-51F32E953628}" type="presParOf" srcId="{56E21BF2-7F72-46B7-BE79-CDAD0C8B9E46}" destId="{13B1C7A2-789F-4352-B186-93F591C25FE4}" srcOrd="0" destOrd="0" presId="urn:microsoft.com/office/officeart/2008/layout/NameandTitleOrganizationalChart"/>
    <dgm:cxn modelId="{89098A7E-D1B0-40FB-9C29-B4F33D6BF96E}" type="presParOf" srcId="{56E21BF2-7F72-46B7-BE79-CDAD0C8B9E46}" destId="{65349196-EB25-4FD7-9812-695B9B4D1F34}" srcOrd="1" destOrd="0" presId="urn:microsoft.com/office/officeart/2008/layout/NameandTitleOrganizationalChart"/>
    <dgm:cxn modelId="{F50B0AB2-C3FD-46F6-8FDD-112EEA639AD9}" type="presParOf" srcId="{56E21BF2-7F72-46B7-BE79-CDAD0C8B9E46}" destId="{1143F315-8094-4E89-B863-7E959FC54B8A}" srcOrd="2" destOrd="0" presId="urn:microsoft.com/office/officeart/2008/layout/NameandTitleOrganizationalChart"/>
    <dgm:cxn modelId="{C95D63E1-1E0E-4BB7-B412-9D7A1ADC3489}" type="presParOf" srcId="{8B4DD03D-7A14-4658-9E22-C81577EBC1DB}" destId="{1B0B87C1-A384-405F-80F4-8617F6B92FF0}" srcOrd="1" destOrd="0" presId="urn:microsoft.com/office/officeart/2008/layout/NameandTitleOrganizationalChart"/>
    <dgm:cxn modelId="{5AF9E811-C5B3-49F2-80AF-B82E86668F31}" type="presParOf" srcId="{8B4DD03D-7A14-4658-9E22-C81577EBC1DB}" destId="{A017AAC6-64AD-4927-8AFF-228A5A86F8CB}" srcOrd="2" destOrd="0" presId="urn:microsoft.com/office/officeart/2008/layout/NameandTitleOrganizationalChart"/>
    <dgm:cxn modelId="{59A93CF0-0031-402B-90C3-E6349B532EFF}" type="presParOf" srcId="{08962CF3-E081-42C5-98FB-870FB70FA45D}" destId="{22AB72D1-A231-489B-84D3-918917BD3E74}" srcOrd="2" destOrd="0" presId="urn:microsoft.com/office/officeart/2008/layout/NameandTitleOrganizationalChart"/>
    <dgm:cxn modelId="{806680B6-077B-4086-9287-7702DAE646B6}" type="presParOf" srcId="{08962CF3-E081-42C5-98FB-870FB70FA45D}" destId="{B3A5424A-3E73-4337-A3A8-57B252E46449}" srcOrd="3" destOrd="0" presId="urn:microsoft.com/office/officeart/2008/layout/NameandTitleOrganizationalChart"/>
    <dgm:cxn modelId="{F19C8AE7-A60D-46FF-8168-D086FF350592}" type="presParOf" srcId="{B3A5424A-3E73-4337-A3A8-57B252E46449}" destId="{453CD8A0-246F-4E88-8612-2B82E8A0CA46}" srcOrd="0" destOrd="0" presId="urn:microsoft.com/office/officeart/2008/layout/NameandTitleOrganizationalChart"/>
    <dgm:cxn modelId="{256641A6-F8D9-4AE5-AB13-5E3A83DF5D22}" type="presParOf" srcId="{453CD8A0-246F-4E88-8612-2B82E8A0CA46}" destId="{174FFC1E-E0C0-4C62-8B65-F0F8432B6B69}" srcOrd="0" destOrd="0" presId="urn:microsoft.com/office/officeart/2008/layout/NameandTitleOrganizationalChart"/>
    <dgm:cxn modelId="{365E8E75-EFB9-4FFB-A1E9-07E4C3637572}" type="presParOf" srcId="{453CD8A0-246F-4E88-8612-2B82E8A0CA46}" destId="{72E3F00E-6AD7-48EB-8792-320390420B69}" srcOrd="1" destOrd="0" presId="urn:microsoft.com/office/officeart/2008/layout/NameandTitleOrganizationalChart"/>
    <dgm:cxn modelId="{2E7BFF90-743B-4CC1-A72B-FD9278343A68}" type="presParOf" srcId="{453CD8A0-246F-4E88-8612-2B82E8A0CA46}" destId="{BA43D6D5-A989-4EC5-8168-72A5F761E549}" srcOrd="2" destOrd="0" presId="urn:microsoft.com/office/officeart/2008/layout/NameandTitleOrganizationalChart"/>
    <dgm:cxn modelId="{AFE26A3F-1DE6-4D4D-8EB4-E53846693106}" type="presParOf" srcId="{B3A5424A-3E73-4337-A3A8-57B252E46449}" destId="{6116B459-8960-439C-ABE7-A98570100DAF}" srcOrd="1" destOrd="0" presId="urn:microsoft.com/office/officeart/2008/layout/NameandTitleOrganizationalChart"/>
    <dgm:cxn modelId="{EA4D0443-30F4-43F6-A9E9-395027959762}" type="presParOf" srcId="{B3A5424A-3E73-4337-A3A8-57B252E46449}" destId="{F892FD7B-2F14-4A02-9E50-B0A02C4AD070}" srcOrd="2" destOrd="0" presId="urn:microsoft.com/office/officeart/2008/layout/NameandTitleOrganizationalChart"/>
    <dgm:cxn modelId="{718E1621-AEA2-43D6-82CD-E24DBD285405}" type="presParOf" srcId="{08962CF3-E081-42C5-98FB-870FB70FA45D}" destId="{69AB8B5A-4DDD-40EC-8212-947CF36D8287}" srcOrd="4" destOrd="0" presId="urn:microsoft.com/office/officeart/2008/layout/NameandTitleOrganizationalChart"/>
    <dgm:cxn modelId="{DE00DE88-C360-4D8A-AF6B-DCBDE0FFF298}" type="presParOf" srcId="{08962CF3-E081-42C5-98FB-870FB70FA45D}" destId="{96E5F7EF-35E1-4D79-8FC8-DC7F65AA9DC5}" srcOrd="5" destOrd="0" presId="urn:microsoft.com/office/officeart/2008/layout/NameandTitleOrganizationalChart"/>
    <dgm:cxn modelId="{C7556D77-B13A-4C86-A8DB-A2969DB19204}" type="presParOf" srcId="{96E5F7EF-35E1-4D79-8FC8-DC7F65AA9DC5}" destId="{ADCDDC7C-669D-436A-917B-A3B1C75A2976}" srcOrd="0" destOrd="0" presId="urn:microsoft.com/office/officeart/2008/layout/NameandTitleOrganizationalChart"/>
    <dgm:cxn modelId="{4969CF5C-DF61-429A-AC99-56F123F65562}" type="presParOf" srcId="{ADCDDC7C-669D-436A-917B-A3B1C75A2976}" destId="{30CD3116-E8BF-46A6-A0B2-F14ACBD7F68F}" srcOrd="0" destOrd="0" presId="urn:microsoft.com/office/officeart/2008/layout/NameandTitleOrganizationalChart"/>
    <dgm:cxn modelId="{0C8CF897-1401-40A0-A454-C020FD0C3BCF}" type="presParOf" srcId="{ADCDDC7C-669D-436A-917B-A3B1C75A2976}" destId="{B3CB36DE-BBE0-412B-9EFD-3A3A020AC641}" srcOrd="1" destOrd="0" presId="urn:microsoft.com/office/officeart/2008/layout/NameandTitleOrganizationalChart"/>
    <dgm:cxn modelId="{0DC3AD91-FFA2-4D0A-BA2A-C4EAD00FA678}" type="presParOf" srcId="{ADCDDC7C-669D-436A-917B-A3B1C75A2976}" destId="{65B0FD0C-C97C-492C-984E-05BFEDD926B0}" srcOrd="2" destOrd="0" presId="urn:microsoft.com/office/officeart/2008/layout/NameandTitleOrganizationalChart"/>
    <dgm:cxn modelId="{37A4D511-8DE9-4419-8981-A20246317645}" type="presParOf" srcId="{96E5F7EF-35E1-4D79-8FC8-DC7F65AA9DC5}" destId="{7358FC2C-03A9-443B-84CB-5BF015C7BEFC}" srcOrd="1" destOrd="0" presId="urn:microsoft.com/office/officeart/2008/layout/NameandTitleOrganizationalChart"/>
    <dgm:cxn modelId="{8A64D46B-7B8A-4195-A4C3-C0BB8CF1795E}" type="presParOf" srcId="{96E5F7EF-35E1-4D79-8FC8-DC7F65AA9DC5}" destId="{33A31EFE-B7A8-4974-853C-985EDD433E44}" srcOrd="2" destOrd="0" presId="urn:microsoft.com/office/officeart/2008/layout/NameandTitleOrganizationalChart"/>
    <dgm:cxn modelId="{6168DCF7-113E-4C3D-BE54-58D23203F898}" type="presParOf" srcId="{29CD2816-CDB5-43CE-8047-BEA734C1C8B9}" destId="{9E84EDD1-3E82-4037-922D-974DBC37A6B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215385-FDA8-4E97-AA5A-32B0986CE270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1BE92C4-FA0F-45D6-A898-C6FC597C58D9}">
      <dgm:prSet phldrT="[Texte]"/>
      <dgm:spPr/>
      <dgm:t>
        <a:bodyPr/>
        <a:lstStyle/>
        <a:p>
          <a:pPr algn="ctr"/>
          <a:r>
            <a:rPr lang="fr-FR"/>
            <a:t>Réception d'un appel d'offre</a:t>
          </a:r>
        </a:p>
      </dgm:t>
    </dgm:pt>
    <dgm:pt modelId="{917C1C91-3922-4362-AA31-FF68BDE7E9A6}" type="parTrans" cxnId="{4ADB8ED1-9859-4411-B8DB-4666FC2C886C}">
      <dgm:prSet/>
      <dgm:spPr/>
      <dgm:t>
        <a:bodyPr/>
        <a:lstStyle/>
        <a:p>
          <a:pPr algn="ctr"/>
          <a:endParaRPr lang="fr-FR"/>
        </a:p>
      </dgm:t>
    </dgm:pt>
    <dgm:pt modelId="{3A5BDEB6-ECA1-42AD-BB47-03C2AD40B835}" type="sibTrans" cxnId="{4ADB8ED1-9859-4411-B8DB-4666FC2C886C}">
      <dgm:prSet/>
      <dgm:spPr/>
      <dgm:t>
        <a:bodyPr/>
        <a:lstStyle/>
        <a:p>
          <a:pPr algn="ctr"/>
          <a:endParaRPr lang="fr-FR"/>
        </a:p>
      </dgm:t>
    </dgm:pt>
    <dgm:pt modelId="{0A37FEE9-35FD-4628-B578-7FD9ADDAFA4C}">
      <dgm:prSet phldrT="[Texte]"/>
      <dgm:spPr/>
      <dgm:t>
        <a:bodyPr/>
        <a:lstStyle/>
        <a:p>
          <a:pPr algn="ctr"/>
          <a:r>
            <a:rPr lang="fr-FR"/>
            <a:t>Etude de l'offre</a:t>
          </a:r>
        </a:p>
      </dgm:t>
    </dgm:pt>
    <dgm:pt modelId="{D27E5925-CB01-46B4-9592-8DA88CBA1139}" type="parTrans" cxnId="{E3F8CA28-BDF9-4E4A-8C0B-435AB2D7151D}">
      <dgm:prSet/>
      <dgm:spPr/>
      <dgm:t>
        <a:bodyPr/>
        <a:lstStyle/>
        <a:p>
          <a:pPr algn="ctr"/>
          <a:endParaRPr lang="fr-FR"/>
        </a:p>
      </dgm:t>
    </dgm:pt>
    <dgm:pt modelId="{D3940F4B-9CCA-4DA7-86C8-1469659F2844}" type="sibTrans" cxnId="{E3F8CA28-BDF9-4E4A-8C0B-435AB2D7151D}">
      <dgm:prSet/>
      <dgm:spPr/>
      <dgm:t>
        <a:bodyPr/>
        <a:lstStyle/>
        <a:p>
          <a:pPr algn="ctr"/>
          <a:endParaRPr lang="fr-FR"/>
        </a:p>
      </dgm:t>
    </dgm:pt>
    <dgm:pt modelId="{D3C088C4-83A3-4BEC-A023-F2B15A3369F4}">
      <dgm:prSet phldrT="[Texte]"/>
      <dgm:spPr/>
      <dgm:t>
        <a:bodyPr/>
        <a:lstStyle/>
        <a:p>
          <a:pPr algn="ctr"/>
          <a:r>
            <a:rPr lang="fr-FR"/>
            <a:t>Envoi au client des solutions possibles</a:t>
          </a:r>
        </a:p>
      </dgm:t>
    </dgm:pt>
    <dgm:pt modelId="{0B862609-9F3E-4CAF-BBFE-4E6515FE8659}" type="parTrans" cxnId="{D77BB21A-7118-4E23-8E60-8DDCEC9A6E5A}">
      <dgm:prSet/>
      <dgm:spPr/>
      <dgm:t>
        <a:bodyPr/>
        <a:lstStyle/>
        <a:p>
          <a:pPr algn="ctr"/>
          <a:endParaRPr lang="fr-FR"/>
        </a:p>
      </dgm:t>
    </dgm:pt>
    <dgm:pt modelId="{CC0FEEA5-3DE5-4486-BA0F-CEBD8EFE27D8}" type="sibTrans" cxnId="{D77BB21A-7118-4E23-8E60-8DDCEC9A6E5A}">
      <dgm:prSet/>
      <dgm:spPr/>
      <dgm:t>
        <a:bodyPr/>
        <a:lstStyle/>
        <a:p>
          <a:pPr algn="ctr"/>
          <a:endParaRPr lang="fr-FR" dirty="0">
            <a:solidFill>
              <a:sysClr val="windowText" lastClr="000000"/>
            </a:solidFill>
          </a:endParaRPr>
        </a:p>
      </dgm:t>
    </dgm:pt>
    <dgm:pt modelId="{43A3E5B0-05C7-4E68-B0EF-0767FFC586DA}">
      <dgm:prSet phldrT="[Texte]"/>
      <dgm:spPr/>
      <dgm:t>
        <a:bodyPr/>
        <a:lstStyle/>
        <a:p>
          <a:pPr algn="ctr"/>
          <a:r>
            <a:rPr lang="fr-FR" dirty="0" smtClean="0"/>
            <a:t>Réception </a:t>
          </a:r>
          <a:r>
            <a:rPr lang="fr-FR" dirty="0"/>
            <a:t>du choix du client</a:t>
          </a:r>
        </a:p>
      </dgm:t>
    </dgm:pt>
    <dgm:pt modelId="{15D74CE7-D56B-4450-BC03-D15830F754FE}" type="parTrans" cxnId="{EB1F5DCA-37FC-43F9-9B90-A15022E9CA15}">
      <dgm:prSet/>
      <dgm:spPr/>
      <dgm:t>
        <a:bodyPr/>
        <a:lstStyle/>
        <a:p>
          <a:pPr algn="ctr"/>
          <a:endParaRPr lang="fr-FR"/>
        </a:p>
      </dgm:t>
    </dgm:pt>
    <dgm:pt modelId="{ACE12A93-F472-4A8F-8036-8ADE6AD2866C}" type="sibTrans" cxnId="{EB1F5DCA-37FC-43F9-9B90-A15022E9CA15}">
      <dgm:prSet/>
      <dgm:spPr/>
      <dgm:t>
        <a:bodyPr/>
        <a:lstStyle/>
        <a:p>
          <a:pPr algn="ctr"/>
          <a:endParaRPr lang="fr-FR"/>
        </a:p>
      </dgm:t>
    </dgm:pt>
    <dgm:pt modelId="{965A9EC9-288F-437F-A868-31971943EFC4}">
      <dgm:prSet phldrT="[Texte]"/>
      <dgm:spPr/>
      <dgm:t>
        <a:bodyPr/>
        <a:lstStyle/>
        <a:p>
          <a:pPr algn="ctr"/>
          <a:r>
            <a:rPr lang="fr-FR"/>
            <a:t>Démarrage du projet</a:t>
          </a:r>
        </a:p>
      </dgm:t>
    </dgm:pt>
    <dgm:pt modelId="{60B04635-3D49-4BEF-87B8-577CA91AE130}" type="parTrans" cxnId="{0373E806-C5F1-4A51-BC0C-DEFB1CD6FDA6}">
      <dgm:prSet/>
      <dgm:spPr/>
      <dgm:t>
        <a:bodyPr/>
        <a:lstStyle/>
        <a:p>
          <a:pPr algn="ctr"/>
          <a:endParaRPr lang="fr-FR"/>
        </a:p>
      </dgm:t>
    </dgm:pt>
    <dgm:pt modelId="{24F4B9DB-5F67-4964-B013-A91C8E16BC3D}" type="sibTrans" cxnId="{0373E806-C5F1-4A51-BC0C-DEFB1CD6FDA6}">
      <dgm:prSet/>
      <dgm:spPr/>
      <dgm:t>
        <a:bodyPr/>
        <a:lstStyle/>
        <a:p>
          <a:pPr algn="ctr"/>
          <a:endParaRPr lang="fr-FR"/>
        </a:p>
      </dgm:t>
    </dgm:pt>
    <dgm:pt modelId="{49DCCFF5-812D-425A-88CC-6BB2AE190979}">
      <dgm:prSet/>
      <dgm:spPr/>
      <dgm:t>
        <a:bodyPr/>
        <a:lstStyle/>
        <a:p>
          <a:pPr algn="ctr"/>
          <a:r>
            <a:rPr lang="fr-FR"/>
            <a:t>Découpage des différents livrable</a:t>
          </a:r>
        </a:p>
      </dgm:t>
    </dgm:pt>
    <dgm:pt modelId="{751E08A0-1D16-41AE-995F-73D939A3274D}" type="parTrans" cxnId="{3C1F8726-0242-423F-A2DD-8FF3B09E8463}">
      <dgm:prSet/>
      <dgm:spPr/>
      <dgm:t>
        <a:bodyPr/>
        <a:lstStyle/>
        <a:p>
          <a:pPr algn="ctr"/>
          <a:endParaRPr lang="fr-FR"/>
        </a:p>
      </dgm:t>
    </dgm:pt>
    <dgm:pt modelId="{5921DA33-559A-4B62-B4BF-11B8969F45B1}" type="sibTrans" cxnId="{3C1F8726-0242-423F-A2DD-8FF3B09E8463}">
      <dgm:prSet/>
      <dgm:spPr/>
      <dgm:t>
        <a:bodyPr/>
        <a:lstStyle/>
        <a:p>
          <a:pPr algn="ctr"/>
          <a:endParaRPr lang="fr-FR"/>
        </a:p>
      </dgm:t>
    </dgm:pt>
    <dgm:pt modelId="{B1DADFC8-E453-4B5F-924B-6C722F5D6CF9}">
      <dgm:prSet/>
      <dgm:spPr/>
      <dgm:t>
        <a:bodyPr/>
        <a:lstStyle/>
        <a:p>
          <a:pPr algn="ctr"/>
          <a:r>
            <a:rPr lang="fr-FR"/>
            <a:t>Démarrage du développement</a:t>
          </a:r>
        </a:p>
      </dgm:t>
    </dgm:pt>
    <dgm:pt modelId="{BAF1643C-58D7-4CC8-9993-034896E01951}" type="parTrans" cxnId="{DD1EAA90-4642-4349-8323-5A98CAB215C8}">
      <dgm:prSet/>
      <dgm:spPr/>
      <dgm:t>
        <a:bodyPr/>
        <a:lstStyle/>
        <a:p>
          <a:pPr algn="ctr"/>
          <a:endParaRPr lang="fr-FR"/>
        </a:p>
      </dgm:t>
    </dgm:pt>
    <dgm:pt modelId="{6757683E-97C1-4D25-82C6-D468F8D07606}" type="sibTrans" cxnId="{DD1EAA90-4642-4349-8323-5A98CAB215C8}">
      <dgm:prSet/>
      <dgm:spPr/>
      <dgm:t>
        <a:bodyPr/>
        <a:lstStyle/>
        <a:p>
          <a:pPr algn="ctr"/>
          <a:endParaRPr lang="fr-FR"/>
        </a:p>
      </dgm:t>
    </dgm:pt>
    <dgm:pt modelId="{19B34EE9-5EE9-49B2-AEAA-DECEF1410B4D}">
      <dgm:prSet/>
      <dgm:spPr/>
      <dgm:t>
        <a:bodyPr/>
        <a:lstStyle/>
        <a:p>
          <a:pPr algn="ctr"/>
          <a:r>
            <a:rPr lang="fr-FR"/>
            <a:t>Livraison</a:t>
          </a:r>
        </a:p>
      </dgm:t>
    </dgm:pt>
    <dgm:pt modelId="{EF5031C6-4216-4DC2-9192-BD8B3B70499D}" type="parTrans" cxnId="{CDA43429-2ED6-4A03-B152-C8E801FE3704}">
      <dgm:prSet/>
      <dgm:spPr/>
      <dgm:t>
        <a:bodyPr/>
        <a:lstStyle/>
        <a:p>
          <a:pPr algn="ctr"/>
          <a:endParaRPr lang="fr-FR"/>
        </a:p>
      </dgm:t>
    </dgm:pt>
    <dgm:pt modelId="{3B4733C8-8093-4C74-A924-E7E741D9840B}" type="sibTrans" cxnId="{CDA43429-2ED6-4A03-B152-C8E801FE3704}">
      <dgm:prSet/>
      <dgm:spPr/>
      <dgm:t>
        <a:bodyPr/>
        <a:lstStyle/>
        <a:p>
          <a:pPr algn="ctr"/>
          <a:endParaRPr lang="fr-FR"/>
        </a:p>
      </dgm:t>
    </dgm:pt>
    <dgm:pt modelId="{95406764-7CFC-4113-AB25-4707F78B2B3A}">
      <dgm:prSet/>
      <dgm:spPr/>
      <dgm:t>
        <a:bodyPr/>
        <a:lstStyle/>
        <a:p>
          <a:pPr algn="ctr"/>
          <a:r>
            <a:rPr lang="fr-FR"/>
            <a:t>Facturation</a:t>
          </a:r>
        </a:p>
      </dgm:t>
    </dgm:pt>
    <dgm:pt modelId="{84C910F8-3EE8-4AFB-BF36-38742B0611F9}" type="parTrans" cxnId="{B5C386CF-9FC6-4E0D-A783-5F50DC01BC3E}">
      <dgm:prSet/>
      <dgm:spPr/>
      <dgm:t>
        <a:bodyPr/>
        <a:lstStyle/>
        <a:p>
          <a:pPr algn="ctr"/>
          <a:endParaRPr lang="fr-FR"/>
        </a:p>
      </dgm:t>
    </dgm:pt>
    <dgm:pt modelId="{5D5F07A4-95B7-4964-9E6A-F55A3A84BCDD}" type="sibTrans" cxnId="{B5C386CF-9FC6-4E0D-A783-5F50DC01BC3E}">
      <dgm:prSet/>
      <dgm:spPr/>
      <dgm:t>
        <a:bodyPr/>
        <a:lstStyle/>
        <a:p>
          <a:pPr algn="ctr"/>
          <a:endParaRPr lang="fr-FR"/>
        </a:p>
      </dgm:t>
    </dgm:pt>
    <dgm:pt modelId="{C1CCEBC6-D627-4FBC-B478-AA880C57C0D7}" type="pres">
      <dgm:prSet presAssocID="{1A215385-FDA8-4E97-AA5A-32B0986CE27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C3B8798-65ED-4CE2-A103-8313CBD437FD}" type="pres">
      <dgm:prSet presAssocID="{71BE92C4-FA0F-45D6-A898-C6FC597C58D9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789E09-1A38-4580-8578-C1D03EE7B9DD}" type="pres">
      <dgm:prSet presAssocID="{3A5BDEB6-ECA1-42AD-BB47-03C2AD40B835}" presName="sibTrans" presStyleLbl="sibTrans2D1" presStyleIdx="0" presStyleCnt="8"/>
      <dgm:spPr/>
      <dgm:t>
        <a:bodyPr/>
        <a:lstStyle/>
        <a:p>
          <a:endParaRPr lang="fr-FR"/>
        </a:p>
      </dgm:t>
    </dgm:pt>
    <dgm:pt modelId="{E3CD2284-4533-4096-8F44-831217562320}" type="pres">
      <dgm:prSet presAssocID="{3A5BDEB6-ECA1-42AD-BB47-03C2AD40B835}" presName="connectorText" presStyleLbl="sibTrans2D1" presStyleIdx="0" presStyleCnt="8"/>
      <dgm:spPr/>
      <dgm:t>
        <a:bodyPr/>
        <a:lstStyle/>
        <a:p>
          <a:endParaRPr lang="fr-FR"/>
        </a:p>
      </dgm:t>
    </dgm:pt>
    <dgm:pt modelId="{B92D6C32-21E5-44E4-8661-860B6E06A946}" type="pres">
      <dgm:prSet presAssocID="{0A37FEE9-35FD-4628-B578-7FD9ADDAFA4C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13ABDD5-B3B3-4203-B07E-86717CCD389D}" type="pres">
      <dgm:prSet presAssocID="{D3940F4B-9CCA-4DA7-86C8-1469659F2844}" presName="sibTrans" presStyleLbl="sibTrans2D1" presStyleIdx="1" presStyleCnt="8"/>
      <dgm:spPr/>
      <dgm:t>
        <a:bodyPr/>
        <a:lstStyle/>
        <a:p>
          <a:endParaRPr lang="fr-FR"/>
        </a:p>
      </dgm:t>
    </dgm:pt>
    <dgm:pt modelId="{11DE343E-2B9D-4AB8-8853-AC31CACB81E8}" type="pres">
      <dgm:prSet presAssocID="{D3940F4B-9CCA-4DA7-86C8-1469659F2844}" presName="connectorText" presStyleLbl="sibTrans2D1" presStyleIdx="1" presStyleCnt="8"/>
      <dgm:spPr/>
      <dgm:t>
        <a:bodyPr/>
        <a:lstStyle/>
        <a:p>
          <a:endParaRPr lang="fr-FR"/>
        </a:p>
      </dgm:t>
    </dgm:pt>
    <dgm:pt modelId="{6022D004-BF8F-47D8-B99B-366E152AFC5A}" type="pres">
      <dgm:prSet presAssocID="{D3C088C4-83A3-4BEC-A023-F2B15A3369F4}" presName="node" presStyleLbl="node1" presStyleIdx="2" presStyleCnt="9" custLinFactNeighborX="7633" custLinFactNeighborY="188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5D4B76F-5F6D-4D7B-BBC0-4047010358F3}" type="pres">
      <dgm:prSet presAssocID="{CC0FEEA5-3DE5-4486-BA0F-CEBD8EFE27D8}" presName="sibTrans" presStyleLbl="sibTrans2D1" presStyleIdx="2" presStyleCnt="8" custScaleX="174883"/>
      <dgm:spPr/>
      <dgm:t>
        <a:bodyPr/>
        <a:lstStyle/>
        <a:p>
          <a:endParaRPr lang="fr-FR"/>
        </a:p>
      </dgm:t>
    </dgm:pt>
    <dgm:pt modelId="{18942D11-F453-483C-8968-AE4A4A00C159}" type="pres">
      <dgm:prSet presAssocID="{CC0FEEA5-3DE5-4486-BA0F-CEBD8EFE27D8}" presName="connectorText" presStyleLbl="sibTrans2D1" presStyleIdx="2" presStyleCnt="8"/>
      <dgm:spPr/>
      <dgm:t>
        <a:bodyPr/>
        <a:lstStyle/>
        <a:p>
          <a:endParaRPr lang="fr-FR"/>
        </a:p>
      </dgm:t>
    </dgm:pt>
    <dgm:pt modelId="{B924D9AD-220F-4123-8278-D7E132CE34EF}" type="pres">
      <dgm:prSet presAssocID="{43A3E5B0-05C7-4E68-B0EF-0767FFC586DA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D6224E9-D9CB-459E-A9F5-E964D31FB4F0}" type="pres">
      <dgm:prSet presAssocID="{ACE12A93-F472-4A8F-8036-8ADE6AD2866C}" presName="sibTrans" presStyleLbl="sibTrans2D1" presStyleIdx="3" presStyleCnt="8"/>
      <dgm:spPr/>
      <dgm:t>
        <a:bodyPr/>
        <a:lstStyle/>
        <a:p>
          <a:endParaRPr lang="fr-FR"/>
        </a:p>
      </dgm:t>
    </dgm:pt>
    <dgm:pt modelId="{B7DD934A-B68F-4A32-95B6-2EC4E2673186}" type="pres">
      <dgm:prSet presAssocID="{ACE12A93-F472-4A8F-8036-8ADE6AD2866C}" presName="connectorText" presStyleLbl="sibTrans2D1" presStyleIdx="3" presStyleCnt="8"/>
      <dgm:spPr/>
      <dgm:t>
        <a:bodyPr/>
        <a:lstStyle/>
        <a:p>
          <a:endParaRPr lang="fr-FR"/>
        </a:p>
      </dgm:t>
    </dgm:pt>
    <dgm:pt modelId="{2F52FEE9-A3C3-4F66-B422-14590DFEB055}" type="pres">
      <dgm:prSet presAssocID="{965A9EC9-288F-437F-A868-31971943EFC4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A8D4B54-AFDE-4DF6-A0FB-09D654A73D13}" type="pres">
      <dgm:prSet presAssocID="{24F4B9DB-5F67-4964-B013-A91C8E16BC3D}" presName="sibTrans" presStyleLbl="sibTrans2D1" presStyleIdx="4" presStyleCnt="8"/>
      <dgm:spPr/>
      <dgm:t>
        <a:bodyPr/>
        <a:lstStyle/>
        <a:p>
          <a:endParaRPr lang="fr-FR"/>
        </a:p>
      </dgm:t>
    </dgm:pt>
    <dgm:pt modelId="{6F361074-1950-4AEF-B903-B24778117F63}" type="pres">
      <dgm:prSet presAssocID="{24F4B9DB-5F67-4964-B013-A91C8E16BC3D}" presName="connectorText" presStyleLbl="sibTrans2D1" presStyleIdx="4" presStyleCnt="8"/>
      <dgm:spPr/>
      <dgm:t>
        <a:bodyPr/>
        <a:lstStyle/>
        <a:p>
          <a:endParaRPr lang="fr-FR"/>
        </a:p>
      </dgm:t>
    </dgm:pt>
    <dgm:pt modelId="{68133EC8-57DE-4127-AE59-77964FFF47D0}" type="pres">
      <dgm:prSet presAssocID="{49DCCFF5-812D-425A-88CC-6BB2AE190979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A692E3-9314-45D8-9317-49FA5A87D46F}" type="pres">
      <dgm:prSet presAssocID="{5921DA33-559A-4B62-B4BF-11B8969F45B1}" presName="sibTrans" presStyleLbl="sibTrans2D1" presStyleIdx="5" presStyleCnt="8"/>
      <dgm:spPr/>
      <dgm:t>
        <a:bodyPr/>
        <a:lstStyle/>
        <a:p>
          <a:endParaRPr lang="fr-FR"/>
        </a:p>
      </dgm:t>
    </dgm:pt>
    <dgm:pt modelId="{4BC4F0CE-BC35-454D-88A9-DA1241E83DE9}" type="pres">
      <dgm:prSet presAssocID="{5921DA33-559A-4B62-B4BF-11B8969F45B1}" presName="connectorText" presStyleLbl="sibTrans2D1" presStyleIdx="5" presStyleCnt="8"/>
      <dgm:spPr/>
      <dgm:t>
        <a:bodyPr/>
        <a:lstStyle/>
        <a:p>
          <a:endParaRPr lang="fr-FR"/>
        </a:p>
      </dgm:t>
    </dgm:pt>
    <dgm:pt modelId="{79A37E1B-CDB2-44DB-8197-57586EC8CFC3}" type="pres">
      <dgm:prSet presAssocID="{B1DADFC8-E453-4B5F-924B-6C722F5D6CF9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5D2CA60-63FB-4E02-BF82-F25F64451C91}" type="pres">
      <dgm:prSet presAssocID="{6757683E-97C1-4D25-82C6-D468F8D07606}" presName="sibTrans" presStyleLbl="sibTrans2D1" presStyleIdx="6" presStyleCnt="8"/>
      <dgm:spPr/>
      <dgm:t>
        <a:bodyPr/>
        <a:lstStyle/>
        <a:p>
          <a:endParaRPr lang="fr-FR"/>
        </a:p>
      </dgm:t>
    </dgm:pt>
    <dgm:pt modelId="{B07900ED-69C2-481B-8CC6-825700D4DE87}" type="pres">
      <dgm:prSet presAssocID="{6757683E-97C1-4D25-82C6-D468F8D07606}" presName="connectorText" presStyleLbl="sibTrans2D1" presStyleIdx="6" presStyleCnt="8"/>
      <dgm:spPr/>
      <dgm:t>
        <a:bodyPr/>
        <a:lstStyle/>
        <a:p>
          <a:endParaRPr lang="fr-FR"/>
        </a:p>
      </dgm:t>
    </dgm:pt>
    <dgm:pt modelId="{B11EEB4F-AA83-4507-92A3-91614BD0A262}" type="pres">
      <dgm:prSet presAssocID="{19B34EE9-5EE9-49B2-AEAA-DECEF1410B4D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32FB91B-00BC-47DA-B38C-97805DB98841}" type="pres">
      <dgm:prSet presAssocID="{3B4733C8-8093-4C74-A924-E7E741D9840B}" presName="sibTrans" presStyleLbl="sibTrans2D1" presStyleIdx="7" presStyleCnt="8"/>
      <dgm:spPr/>
      <dgm:t>
        <a:bodyPr/>
        <a:lstStyle/>
        <a:p>
          <a:endParaRPr lang="fr-FR"/>
        </a:p>
      </dgm:t>
    </dgm:pt>
    <dgm:pt modelId="{C60229D1-52B7-4050-916E-21C9336E4E98}" type="pres">
      <dgm:prSet presAssocID="{3B4733C8-8093-4C74-A924-E7E741D9840B}" presName="connectorText" presStyleLbl="sibTrans2D1" presStyleIdx="7" presStyleCnt="8"/>
      <dgm:spPr/>
      <dgm:t>
        <a:bodyPr/>
        <a:lstStyle/>
        <a:p>
          <a:endParaRPr lang="fr-FR"/>
        </a:p>
      </dgm:t>
    </dgm:pt>
    <dgm:pt modelId="{DD3CF852-8DE6-42FB-86DB-BCBF4E23B30C}" type="pres">
      <dgm:prSet presAssocID="{95406764-7CFC-4113-AB25-4707F78B2B3A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77BB21A-7118-4E23-8E60-8DDCEC9A6E5A}" srcId="{1A215385-FDA8-4E97-AA5A-32B0986CE270}" destId="{D3C088C4-83A3-4BEC-A023-F2B15A3369F4}" srcOrd="2" destOrd="0" parTransId="{0B862609-9F3E-4CAF-BBFE-4E6515FE8659}" sibTransId="{CC0FEEA5-3DE5-4486-BA0F-CEBD8EFE27D8}"/>
    <dgm:cxn modelId="{41B66FD6-2A67-4210-807A-A437FADC5E1F}" type="presOf" srcId="{3B4733C8-8093-4C74-A924-E7E741D9840B}" destId="{732FB91B-00BC-47DA-B38C-97805DB98841}" srcOrd="0" destOrd="0" presId="urn:microsoft.com/office/officeart/2005/8/layout/process5"/>
    <dgm:cxn modelId="{76BE89BD-8D40-429A-8898-D42080C32CB5}" type="presOf" srcId="{24F4B9DB-5F67-4964-B013-A91C8E16BC3D}" destId="{AA8D4B54-AFDE-4DF6-A0FB-09D654A73D13}" srcOrd="0" destOrd="0" presId="urn:microsoft.com/office/officeart/2005/8/layout/process5"/>
    <dgm:cxn modelId="{4942E470-A8D2-45D7-B830-C712AF74B41E}" type="presOf" srcId="{24F4B9DB-5F67-4964-B013-A91C8E16BC3D}" destId="{6F361074-1950-4AEF-B903-B24778117F63}" srcOrd="1" destOrd="0" presId="urn:microsoft.com/office/officeart/2005/8/layout/process5"/>
    <dgm:cxn modelId="{5FB1FD7E-EF2C-450C-A054-345271AAB534}" type="presOf" srcId="{3A5BDEB6-ECA1-42AD-BB47-03C2AD40B835}" destId="{FD789E09-1A38-4580-8578-C1D03EE7B9DD}" srcOrd="0" destOrd="0" presId="urn:microsoft.com/office/officeart/2005/8/layout/process5"/>
    <dgm:cxn modelId="{8EAB86C3-581F-44A6-9C2E-885689DAE397}" type="presOf" srcId="{3B4733C8-8093-4C74-A924-E7E741D9840B}" destId="{C60229D1-52B7-4050-916E-21C9336E4E98}" srcOrd="1" destOrd="0" presId="urn:microsoft.com/office/officeart/2005/8/layout/process5"/>
    <dgm:cxn modelId="{B5C386CF-9FC6-4E0D-A783-5F50DC01BC3E}" srcId="{1A215385-FDA8-4E97-AA5A-32B0986CE270}" destId="{95406764-7CFC-4113-AB25-4707F78B2B3A}" srcOrd="8" destOrd="0" parTransId="{84C910F8-3EE8-4AFB-BF36-38742B0611F9}" sibTransId="{5D5F07A4-95B7-4964-9E6A-F55A3A84BCDD}"/>
    <dgm:cxn modelId="{9F8EF6A5-2891-43F7-B395-77C9A503CAAA}" type="presOf" srcId="{5921DA33-559A-4B62-B4BF-11B8969F45B1}" destId="{4BC4F0CE-BC35-454D-88A9-DA1241E83DE9}" srcOrd="1" destOrd="0" presId="urn:microsoft.com/office/officeart/2005/8/layout/process5"/>
    <dgm:cxn modelId="{5710FA92-FEA0-4B07-A087-23E0FDA1F3A2}" type="presOf" srcId="{CC0FEEA5-3DE5-4486-BA0F-CEBD8EFE27D8}" destId="{35D4B76F-5F6D-4D7B-BBC0-4047010358F3}" srcOrd="0" destOrd="0" presId="urn:microsoft.com/office/officeart/2005/8/layout/process5"/>
    <dgm:cxn modelId="{C7DB3E8B-3C1F-4B36-A095-652BF663FF55}" type="presOf" srcId="{6757683E-97C1-4D25-82C6-D468F8D07606}" destId="{B07900ED-69C2-481B-8CC6-825700D4DE87}" srcOrd="1" destOrd="0" presId="urn:microsoft.com/office/officeart/2005/8/layout/process5"/>
    <dgm:cxn modelId="{2F4E2C00-E2C5-4A71-B350-EC3339CC15C6}" type="presOf" srcId="{ACE12A93-F472-4A8F-8036-8ADE6AD2866C}" destId="{B7DD934A-B68F-4A32-95B6-2EC4E2673186}" srcOrd="1" destOrd="0" presId="urn:microsoft.com/office/officeart/2005/8/layout/process5"/>
    <dgm:cxn modelId="{24A10930-40A3-462A-869C-6873323C15AC}" type="presOf" srcId="{ACE12A93-F472-4A8F-8036-8ADE6AD2866C}" destId="{3D6224E9-D9CB-459E-A9F5-E964D31FB4F0}" srcOrd="0" destOrd="0" presId="urn:microsoft.com/office/officeart/2005/8/layout/process5"/>
    <dgm:cxn modelId="{6D3E27DD-93C6-4696-8DB1-22CB10B9C952}" type="presOf" srcId="{6757683E-97C1-4D25-82C6-D468F8D07606}" destId="{65D2CA60-63FB-4E02-BF82-F25F64451C91}" srcOrd="0" destOrd="0" presId="urn:microsoft.com/office/officeart/2005/8/layout/process5"/>
    <dgm:cxn modelId="{53516C38-15E2-430D-8C55-F1839B346093}" type="presOf" srcId="{71BE92C4-FA0F-45D6-A898-C6FC597C58D9}" destId="{3C3B8798-65ED-4CE2-A103-8313CBD437FD}" srcOrd="0" destOrd="0" presId="urn:microsoft.com/office/officeart/2005/8/layout/process5"/>
    <dgm:cxn modelId="{A6F3D9DF-4938-484E-A97F-2E086340ACBF}" type="presOf" srcId="{D3940F4B-9CCA-4DA7-86C8-1469659F2844}" destId="{C13ABDD5-B3B3-4203-B07E-86717CCD389D}" srcOrd="0" destOrd="0" presId="urn:microsoft.com/office/officeart/2005/8/layout/process5"/>
    <dgm:cxn modelId="{EB1F5DCA-37FC-43F9-9B90-A15022E9CA15}" srcId="{1A215385-FDA8-4E97-AA5A-32B0986CE270}" destId="{43A3E5B0-05C7-4E68-B0EF-0767FFC586DA}" srcOrd="3" destOrd="0" parTransId="{15D74CE7-D56B-4450-BC03-D15830F754FE}" sibTransId="{ACE12A93-F472-4A8F-8036-8ADE6AD2866C}"/>
    <dgm:cxn modelId="{CDA43429-2ED6-4A03-B152-C8E801FE3704}" srcId="{1A215385-FDA8-4E97-AA5A-32B0986CE270}" destId="{19B34EE9-5EE9-49B2-AEAA-DECEF1410B4D}" srcOrd="7" destOrd="0" parTransId="{EF5031C6-4216-4DC2-9192-BD8B3B70499D}" sibTransId="{3B4733C8-8093-4C74-A924-E7E741D9840B}"/>
    <dgm:cxn modelId="{ADC762A9-6AD6-46AE-8B6E-AC6AA5DC80B4}" type="presOf" srcId="{D3C088C4-83A3-4BEC-A023-F2B15A3369F4}" destId="{6022D004-BF8F-47D8-B99B-366E152AFC5A}" srcOrd="0" destOrd="0" presId="urn:microsoft.com/office/officeart/2005/8/layout/process5"/>
    <dgm:cxn modelId="{78770065-110F-43B8-8294-502743E620E1}" type="presOf" srcId="{D3940F4B-9CCA-4DA7-86C8-1469659F2844}" destId="{11DE343E-2B9D-4AB8-8853-AC31CACB81E8}" srcOrd="1" destOrd="0" presId="urn:microsoft.com/office/officeart/2005/8/layout/process5"/>
    <dgm:cxn modelId="{49623601-1E54-4C35-A59F-0C8260BE8C56}" type="presOf" srcId="{1A215385-FDA8-4E97-AA5A-32B0986CE270}" destId="{C1CCEBC6-D627-4FBC-B478-AA880C57C0D7}" srcOrd="0" destOrd="0" presId="urn:microsoft.com/office/officeart/2005/8/layout/process5"/>
    <dgm:cxn modelId="{22EEF486-0645-4D57-BAD2-BCF2189114C2}" type="presOf" srcId="{19B34EE9-5EE9-49B2-AEAA-DECEF1410B4D}" destId="{B11EEB4F-AA83-4507-92A3-91614BD0A262}" srcOrd="0" destOrd="0" presId="urn:microsoft.com/office/officeart/2005/8/layout/process5"/>
    <dgm:cxn modelId="{450A408A-BB56-4D68-A1C9-C8F31BD89093}" type="presOf" srcId="{5921DA33-559A-4B62-B4BF-11B8969F45B1}" destId="{95A692E3-9314-45D8-9317-49FA5A87D46F}" srcOrd="0" destOrd="0" presId="urn:microsoft.com/office/officeart/2005/8/layout/process5"/>
    <dgm:cxn modelId="{B534082C-58A9-44B9-8A93-C232A5AA1D0B}" type="presOf" srcId="{0A37FEE9-35FD-4628-B578-7FD9ADDAFA4C}" destId="{B92D6C32-21E5-44E4-8661-860B6E06A946}" srcOrd="0" destOrd="0" presId="urn:microsoft.com/office/officeart/2005/8/layout/process5"/>
    <dgm:cxn modelId="{F99BF6FF-133B-46F6-9920-85BA5A84AE56}" type="presOf" srcId="{95406764-7CFC-4113-AB25-4707F78B2B3A}" destId="{DD3CF852-8DE6-42FB-86DB-BCBF4E23B30C}" srcOrd="0" destOrd="0" presId="urn:microsoft.com/office/officeart/2005/8/layout/process5"/>
    <dgm:cxn modelId="{39CD61FE-FD19-43BE-9566-390D88C938C5}" type="presOf" srcId="{49DCCFF5-812D-425A-88CC-6BB2AE190979}" destId="{68133EC8-57DE-4127-AE59-77964FFF47D0}" srcOrd="0" destOrd="0" presId="urn:microsoft.com/office/officeart/2005/8/layout/process5"/>
    <dgm:cxn modelId="{7C7EB1C3-3C59-4772-A1FF-D9ED0F1BA51E}" type="presOf" srcId="{B1DADFC8-E453-4B5F-924B-6C722F5D6CF9}" destId="{79A37E1B-CDB2-44DB-8197-57586EC8CFC3}" srcOrd="0" destOrd="0" presId="urn:microsoft.com/office/officeart/2005/8/layout/process5"/>
    <dgm:cxn modelId="{3C1F8726-0242-423F-A2DD-8FF3B09E8463}" srcId="{1A215385-FDA8-4E97-AA5A-32B0986CE270}" destId="{49DCCFF5-812D-425A-88CC-6BB2AE190979}" srcOrd="5" destOrd="0" parTransId="{751E08A0-1D16-41AE-995F-73D939A3274D}" sibTransId="{5921DA33-559A-4B62-B4BF-11B8969F45B1}"/>
    <dgm:cxn modelId="{4ADB8ED1-9859-4411-B8DB-4666FC2C886C}" srcId="{1A215385-FDA8-4E97-AA5A-32B0986CE270}" destId="{71BE92C4-FA0F-45D6-A898-C6FC597C58D9}" srcOrd="0" destOrd="0" parTransId="{917C1C91-3922-4362-AA31-FF68BDE7E9A6}" sibTransId="{3A5BDEB6-ECA1-42AD-BB47-03C2AD40B835}"/>
    <dgm:cxn modelId="{636F64B9-59D1-4C06-9731-D0C987C46DCD}" type="presOf" srcId="{3A5BDEB6-ECA1-42AD-BB47-03C2AD40B835}" destId="{E3CD2284-4533-4096-8F44-831217562320}" srcOrd="1" destOrd="0" presId="urn:microsoft.com/office/officeart/2005/8/layout/process5"/>
    <dgm:cxn modelId="{DD1EAA90-4642-4349-8323-5A98CAB215C8}" srcId="{1A215385-FDA8-4E97-AA5A-32B0986CE270}" destId="{B1DADFC8-E453-4B5F-924B-6C722F5D6CF9}" srcOrd="6" destOrd="0" parTransId="{BAF1643C-58D7-4CC8-9993-034896E01951}" sibTransId="{6757683E-97C1-4D25-82C6-D468F8D07606}"/>
    <dgm:cxn modelId="{E3F8CA28-BDF9-4E4A-8C0B-435AB2D7151D}" srcId="{1A215385-FDA8-4E97-AA5A-32B0986CE270}" destId="{0A37FEE9-35FD-4628-B578-7FD9ADDAFA4C}" srcOrd="1" destOrd="0" parTransId="{D27E5925-CB01-46B4-9592-8DA88CBA1139}" sibTransId="{D3940F4B-9CCA-4DA7-86C8-1469659F2844}"/>
    <dgm:cxn modelId="{13E8DCA0-685C-4689-952F-892BE6D732B5}" type="presOf" srcId="{CC0FEEA5-3DE5-4486-BA0F-CEBD8EFE27D8}" destId="{18942D11-F453-483C-8968-AE4A4A00C159}" srcOrd="1" destOrd="0" presId="urn:microsoft.com/office/officeart/2005/8/layout/process5"/>
    <dgm:cxn modelId="{0C43E3C5-EA7B-441B-B505-6F542BCF0BE6}" type="presOf" srcId="{965A9EC9-288F-437F-A868-31971943EFC4}" destId="{2F52FEE9-A3C3-4F66-B422-14590DFEB055}" srcOrd="0" destOrd="0" presId="urn:microsoft.com/office/officeart/2005/8/layout/process5"/>
    <dgm:cxn modelId="{0373E806-C5F1-4A51-BC0C-DEFB1CD6FDA6}" srcId="{1A215385-FDA8-4E97-AA5A-32B0986CE270}" destId="{965A9EC9-288F-437F-A868-31971943EFC4}" srcOrd="4" destOrd="0" parTransId="{60B04635-3D49-4BEF-87B8-577CA91AE130}" sibTransId="{24F4B9DB-5F67-4964-B013-A91C8E16BC3D}"/>
    <dgm:cxn modelId="{63E55EF9-7D11-489E-A695-4BB33846CE59}" type="presOf" srcId="{43A3E5B0-05C7-4E68-B0EF-0767FFC586DA}" destId="{B924D9AD-220F-4123-8278-D7E132CE34EF}" srcOrd="0" destOrd="0" presId="urn:microsoft.com/office/officeart/2005/8/layout/process5"/>
    <dgm:cxn modelId="{89C35719-488E-46E4-B305-5CB2DAF21B9F}" type="presParOf" srcId="{C1CCEBC6-D627-4FBC-B478-AA880C57C0D7}" destId="{3C3B8798-65ED-4CE2-A103-8313CBD437FD}" srcOrd="0" destOrd="0" presId="urn:microsoft.com/office/officeart/2005/8/layout/process5"/>
    <dgm:cxn modelId="{A9368D65-6DDA-40BF-A62B-B64F6D561A51}" type="presParOf" srcId="{C1CCEBC6-D627-4FBC-B478-AA880C57C0D7}" destId="{FD789E09-1A38-4580-8578-C1D03EE7B9DD}" srcOrd="1" destOrd="0" presId="urn:microsoft.com/office/officeart/2005/8/layout/process5"/>
    <dgm:cxn modelId="{E72308FF-3597-4E5D-8BB1-4E2C03C28577}" type="presParOf" srcId="{FD789E09-1A38-4580-8578-C1D03EE7B9DD}" destId="{E3CD2284-4533-4096-8F44-831217562320}" srcOrd="0" destOrd="0" presId="urn:microsoft.com/office/officeart/2005/8/layout/process5"/>
    <dgm:cxn modelId="{20A51A12-1C0D-4E73-9177-A5723194AE6A}" type="presParOf" srcId="{C1CCEBC6-D627-4FBC-B478-AA880C57C0D7}" destId="{B92D6C32-21E5-44E4-8661-860B6E06A946}" srcOrd="2" destOrd="0" presId="urn:microsoft.com/office/officeart/2005/8/layout/process5"/>
    <dgm:cxn modelId="{7C0A8F95-93DD-48CF-A2D0-42200B58285F}" type="presParOf" srcId="{C1CCEBC6-D627-4FBC-B478-AA880C57C0D7}" destId="{C13ABDD5-B3B3-4203-B07E-86717CCD389D}" srcOrd="3" destOrd="0" presId="urn:microsoft.com/office/officeart/2005/8/layout/process5"/>
    <dgm:cxn modelId="{2E49F17F-09C5-4A33-B755-3EF0CBDCE66F}" type="presParOf" srcId="{C13ABDD5-B3B3-4203-B07E-86717CCD389D}" destId="{11DE343E-2B9D-4AB8-8853-AC31CACB81E8}" srcOrd="0" destOrd="0" presId="urn:microsoft.com/office/officeart/2005/8/layout/process5"/>
    <dgm:cxn modelId="{C11F0DC6-0BA2-44A8-AE14-3A6C5D41991E}" type="presParOf" srcId="{C1CCEBC6-D627-4FBC-B478-AA880C57C0D7}" destId="{6022D004-BF8F-47D8-B99B-366E152AFC5A}" srcOrd="4" destOrd="0" presId="urn:microsoft.com/office/officeart/2005/8/layout/process5"/>
    <dgm:cxn modelId="{2E05E43F-C6A4-4ECF-8B4F-F7E7CE224B7C}" type="presParOf" srcId="{C1CCEBC6-D627-4FBC-B478-AA880C57C0D7}" destId="{35D4B76F-5F6D-4D7B-BBC0-4047010358F3}" srcOrd="5" destOrd="0" presId="urn:microsoft.com/office/officeart/2005/8/layout/process5"/>
    <dgm:cxn modelId="{7C24608F-E807-42ED-8E6C-E79606B37C77}" type="presParOf" srcId="{35D4B76F-5F6D-4D7B-BBC0-4047010358F3}" destId="{18942D11-F453-483C-8968-AE4A4A00C159}" srcOrd="0" destOrd="0" presId="urn:microsoft.com/office/officeart/2005/8/layout/process5"/>
    <dgm:cxn modelId="{E0E21C0A-2AB3-487E-AD87-A33E2BF84A3F}" type="presParOf" srcId="{C1CCEBC6-D627-4FBC-B478-AA880C57C0D7}" destId="{B924D9AD-220F-4123-8278-D7E132CE34EF}" srcOrd="6" destOrd="0" presId="urn:microsoft.com/office/officeart/2005/8/layout/process5"/>
    <dgm:cxn modelId="{AA955977-4812-41A1-BAA5-B16E2E975008}" type="presParOf" srcId="{C1CCEBC6-D627-4FBC-B478-AA880C57C0D7}" destId="{3D6224E9-D9CB-459E-A9F5-E964D31FB4F0}" srcOrd="7" destOrd="0" presId="urn:microsoft.com/office/officeart/2005/8/layout/process5"/>
    <dgm:cxn modelId="{8A941063-63EA-4A23-A540-49C587E5E8D4}" type="presParOf" srcId="{3D6224E9-D9CB-459E-A9F5-E964D31FB4F0}" destId="{B7DD934A-B68F-4A32-95B6-2EC4E2673186}" srcOrd="0" destOrd="0" presId="urn:microsoft.com/office/officeart/2005/8/layout/process5"/>
    <dgm:cxn modelId="{C8A2BB53-A361-4534-9ABB-0C36D2B6D3C9}" type="presParOf" srcId="{C1CCEBC6-D627-4FBC-B478-AA880C57C0D7}" destId="{2F52FEE9-A3C3-4F66-B422-14590DFEB055}" srcOrd="8" destOrd="0" presId="urn:microsoft.com/office/officeart/2005/8/layout/process5"/>
    <dgm:cxn modelId="{BD67F5DC-BC5C-4183-B46F-24F2AE365FC4}" type="presParOf" srcId="{C1CCEBC6-D627-4FBC-B478-AA880C57C0D7}" destId="{AA8D4B54-AFDE-4DF6-A0FB-09D654A73D13}" srcOrd="9" destOrd="0" presId="urn:microsoft.com/office/officeart/2005/8/layout/process5"/>
    <dgm:cxn modelId="{923FA816-9700-4194-9900-DAD55078B3C3}" type="presParOf" srcId="{AA8D4B54-AFDE-4DF6-A0FB-09D654A73D13}" destId="{6F361074-1950-4AEF-B903-B24778117F63}" srcOrd="0" destOrd="0" presId="urn:microsoft.com/office/officeart/2005/8/layout/process5"/>
    <dgm:cxn modelId="{A45C52D1-0DF2-4B61-BA44-1754AC5EE7B9}" type="presParOf" srcId="{C1CCEBC6-D627-4FBC-B478-AA880C57C0D7}" destId="{68133EC8-57DE-4127-AE59-77964FFF47D0}" srcOrd="10" destOrd="0" presId="urn:microsoft.com/office/officeart/2005/8/layout/process5"/>
    <dgm:cxn modelId="{83F48378-7DDD-4BE9-A00F-A8AFD30D87A2}" type="presParOf" srcId="{C1CCEBC6-D627-4FBC-B478-AA880C57C0D7}" destId="{95A692E3-9314-45D8-9317-49FA5A87D46F}" srcOrd="11" destOrd="0" presId="urn:microsoft.com/office/officeart/2005/8/layout/process5"/>
    <dgm:cxn modelId="{3D52318C-5BA2-4CE7-BDD4-6ED9E7738F5A}" type="presParOf" srcId="{95A692E3-9314-45D8-9317-49FA5A87D46F}" destId="{4BC4F0CE-BC35-454D-88A9-DA1241E83DE9}" srcOrd="0" destOrd="0" presId="urn:microsoft.com/office/officeart/2005/8/layout/process5"/>
    <dgm:cxn modelId="{B4EF6AC9-7973-4D24-9165-DC50CE69FA99}" type="presParOf" srcId="{C1CCEBC6-D627-4FBC-B478-AA880C57C0D7}" destId="{79A37E1B-CDB2-44DB-8197-57586EC8CFC3}" srcOrd="12" destOrd="0" presId="urn:microsoft.com/office/officeart/2005/8/layout/process5"/>
    <dgm:cxn modelId="{B75F8D9F-E60C-41A9-AA1B-AFB2F48BF0BA}" type="presParOf" srcId="{C1CCEBC6-D627-4FBC-B478-AA880C57C0D7}" destId="{65D2CA60-63FB-4E02-BF82-F25F64451C91}" srcOrd="13" destOrd="0" presId="urn:microsoft.com/office/officeart/2005/8/layout/process5"/>
    <dgm:cxn modelId="{E9D523B0-4565-4DEA-A05F-208B1B4D4683}" type="presParOf" srcId="{65D2CA60-63FB-4E02-BF82-F25F64451C91}" destId="{B07900ED-69C2-481B-8CC6-825700D4DE87}" srcOrd="0" destOrd="0" presId="urn:microsoft.com/office/officeart/2005/8/layout/process5"/>
    <dgm:cxn modelId="{62D8A9CF-9FB9-4981-85D2-3B1FC7FB10BD}" type="presParOf" srcId="{C1CCEBC6-D627-4FBC-B478-AA880C57C0D7}" destId="{B11EEB4F-AA83-4507-92A3-91614BD0A262}" srcOrd="14" destOrd="0" presId="urn:microsoft.com/office/officeart/2005/8/layout/process5"/>
    <dgm:cxn modelId="{BB13B61D-5D4D-44C7-B4DF-B482CCA98094}" type="presParOf" srcId="{C1CCEBC6-D627-4FBC-B478-AA880C57C0D7}" destId="{732FB91B-00BC-47DA-B38C-97805DB98841}" srcOrd="15" destOrd="0" presId="urn:microsoft.com/office/officeart/2005/8/layout/process5"/>
    <dgm:cxn modelId="{4739FC1F-B19D-4F52-BF6B-D94436A998B6}" type="presParOf" srcId="{732FB91B-00BC-47DA-B38C-97805DB98841}" destId="{C60229D1-52B7-4050-916E-21C9336E4E98}" srcOrd="0" destOrd="0" presId="urn:microsoft.com/office/officeart/2005/8/layout/process5"/>
    <dgm:cxn modelId="{CEA76C7D-9547-4DEE-9DEA-48EBA113BE72}" type="presParOf" srcId="{C1CCEBC6-D627-4FBC-B478-AA880C57C0D7}" destId="{DD3CF852-8DE6-42FB-86DB-BCBF4E23B30C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E0A9BA-5C2D-4042-AC67-0C0400205CD8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F3BCE0D-0AE5-4281-8ED5-ED4AAC26CA28}">
      <dgm:prSet phldrT="[Texte]"/>
      <dgm:spPr/>
      <dgm:t>
        <a:bodyPr/>
        <a:lstStyle/>
        <a:p>
          <a:r>
            <a:rPr lang="fr-FR" dirty="0" smtClean="0"/>
            <a:t>Java </a:t>
          </a:r>
          <a:endParaRPr lang="fr-FR" dirty="0"/>
        </a:p>
      </dgm:t>
    </dgm:pt>
    <dgm:pt modelId="{655FE853-1D9A-49A6-B6C1-4701FE9320D0}" type="parTrans" cxnId="{A3811E6E-3E4D-4735-8D7A-17EDF4BBC849}">
      <dgm:prSet/>
      <dgm:spPr/>
      <dgm:t>
        <a:bodyPr/>
        <a:lstStyle/>
        <a:p>
          <a:endParaRPr lang="fr-FR"/>
        </a:p>
      </dgm:t>
    </dgm:pt>
    <dgm:pt modelId="{E1CB5311-8D80-47DB-B01E-77B81C729CE1}" type="sibTrans" cxnId="{A3811E6E-3E4D-4735-8D7A-17EDF4BBC849}">
      <dgm:prSet/>
      <dgm:spPr/>
      <dgm:t>
        <a:bodyPr/>
        <a:lstStyle/>
        <a:p>
          <a:endParaRPr lang="fr-FR"/>
        </a:p>
      </dgm:t>
    </dgm:pt>
    <dgm:pt modelId="{FF6B6824-F807-46CC-A1BB-BC547704D3C7}">
      <dgm:prSet phldrT="[Texte]"/>
      <dgm:spPr/>
      <dgm:t>
        <a:bodyPr/>
        <a:lstStyle/>
        <a:p>
          <a:r>
            <a:rPr lang="fr-FR" dirty="0" err="1" smtClean="0"/>
            <a:t>Vaadin</a:t>
          </a:r>
          <a:r>
            <a:rPr lang="fr-FR" dirty="0" smtClean="0"/>
            <a:t> - Sumba </a:t>
          </a:r>
          <a:endParaRPr lang="fr-FR" dirty="0"/>
        </a:p>
      </dgm:t>
    </dgm:pt>
    <dgm:pt modelId="{F2D08036-1A99-46F7-A97C-6F9F4A4DC1CD}" type="parTrans" cxnId="{D63023A9-0580-4DD7-858E-B4E922C0353B}">
      <dgm:prSet/>
      <dgm:spPr/>
      <dgm:t>
        <a:bodyPr/>
        <a:lstStyle/>
        <a:p>
          <a:endParaRPr lang="fr-FR"/>
        </a:p>
      </dgm:t>
    </dgm:pt>
    <dgm:pt modelId="{5E849DCB-1E0F-4415-A182-9D4D1103A16E}" type="sibTrans" cxnId="{D63023A9-0580-4DD7-858E-B4E922C0353B}">
      <dgm:prSet/>
      <dgm:spPr/>
      <dgm:t>
        <a:bodyPr/>
        <a:lstStyle/>
        <a:p>
          <a:endParaRPr lang="fr-FR"/>
        </a:p>
      </dgm:t>
    </dgm:pt>
    <dgm:pt modelId="{070F52DD-6A72-4322-8462-71F2CFE22667}">
      <dgm:prSet phldrT="[Texte]"/>
      <dgm:spPr/>
      <dgm:t>
        <a:bodyPr/>
        <a:lstStyle/>
        <a:p>
          <a:r>
            <a:rPr lang="fr-FR" dirty="0" err="1" smtClean="0"/>
            <a:t>Hibernate</a:t>
          </a:r>
          <a:r>
            <a:rPr lang="fr-FR" dirty="0" smtClean="0"/>
            <a:t> - Sumba</a:t>
          </a:r>
          <a:endParaRPr lang="fr-FR" dirty="0"/>
        </a:p>
      </dgm:t>
    </dgm:pt>
    <dgm:pt modelId="{18FCCC51-7D28-49F9-83F8-87824657BE25}" type="parTrans" cxnId="{D54A6BA2-11D9-460E-9300-C3E10A1093AC}">
      <dgm:prSet/>
      <dgm:spPr/>
      <dgm:t>
        <a:bodyPr/>
        <a:lstStyle/>
        <a:p>
          <a:endParaRPr lang="fr-FR"/>
        </a:p>
      </dgm:t>
    </dgm:pt>
    <dgm:pt modelId="{A3F23614-E022-42BC-9B1C-5B726B51F0C8}" type="sibTrans" cxnId="{D54A6BA2-11D9-460E-9300-C3E10A1093AC}">
      <dgm:prSet/>
      <dgm:spPr/>
      <dgm:t>
        <a:bodyPr/>
        <a:lstStyle/>
        <a:p>
          <a:endParaRPr lang="fr-FR"/>
        </a:p>
      </dgm:t>
    </dgm:pt>
    <dgm:pt modelId="{996434F0-59F9-40D6-9AC9-8D9F4E1841A9}">
      <dgm:prSet/>
      <dgm:spPr/>
      <dgm:t>
        <a:bodyPr/>
        <a:lstStyle/>
        <a:p>
          <a:r>
            <a:rPr lang="fr-FR" dirty="0" smtClean="0"/>
            <a:t>ORM Lite - </a:t>
          </a:r>
          <a:r>
            <a:rPr lang="fr-FR" dirty="0" err="1" smtClean="0"/>
            <a:t>Kunoy</a:t>
          </a:r>
          <a:endParaRPr lang="fr-FR" dirty="0"/>
        </a:p>
      </dgm:t>
    </dgm:pt>
    <dgm:pt modelId="{281111A5-6FFA-44B2-B31A-421E9FE2A6A1}" type="parTrans" cxnId="{E162CEDC-860F-45F2-89BC-2B3561038D83}">
      <dgm:prSet/>
      <dgm:spPr/>
      <dgm:t>
        <a:bodyPr/>
        <a:lstStyle/>
        <a:p>
          <a:endParaRPr lang="fr-FR"/>
        </a:p>
      </dgm:t>
    </dgm:pt>
    <dgm:pt modelId="{903410B0-2D4F-40B3-A039-408CB902516F}" type="sibTrans" cxnId="{E162CEDC-860F-45F2-89BC-2B3561038D83}">
      <dgm:prSet/>
      <dgm:spPr/>
      <dgm:t>
        <a:bodyPr/>
        <a:lstStyle/>
        <a:p>
          <a:endParaRPr lang="fr-FR"/>
        </a:p>
      </dgm:t>
    </dgm:pt>
    <dgm:pt modelId="{A5C692DC-0043-459C-872C-30227EE49F17}" type="pres">
      <dgm:prSet presAssocID="{E2E0A9BA-5C2D-4042-AC67-0C0400205CD8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022E17EF-218C-40A7-B8C5-FDB0C159B800}" type="pres">
      <dgm:prSet presAssocID="{4F3BCE0D-0AE5-4281-8ED5-ED4AAC26CA28}" presName="comp" presStyleCnt="0"/>
      <dgm:spPr/>
    </dgm:pt>
    <dgm:pt modelId="{86518ADA-027C-44D6-A5F2-9B7782B9A862}" type="pres">
      <dgm:prSet presAssocID="{4F3BCE0D-0AE5-4281-8ED5-ED4AAC26CA28}" presName="box" presStyleLbl="node1" presStyleIdx="0" presStyleCnt="4"/>
      <dgm:spPr/>
      <dgm:t>
        <a:bodyPr/>
        <a:lstStyle/>
        <a:p>
          <a:endParaRPr lang="fr-FR"/>
        </a:p>
      </dgm:t>
    </dgm:pt>
    <dgm:pt modelId="{135E8A49-444F-430F-B68B-5647ACDBE55F}" type="pres">
      <dgm:prSet presAssocID="{4F3BCE0D-0AE5-4281-8ED5-ED4AAC26CA28}" presName="img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5264A2F5-53AD-4A8A-8880-E7FAD3F25FAF}" type="pres">
      <dgm:prSet presAssocID="{4F3BCE0D-0AE5-4281-8ED5-ED4AAC26CA28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A0B5000-CCB0-4284-9322-C5254579B46F}" type="pres">
      <dgm:prSet presAssocID="{E1CB5311-8D80-47DB-B01E-77B81C729CE1}" presName="spacer" presStyleCnt="0"/>
      <dgm:spPr/>
    </dgm:pt>
    <dgm:pt modelId="{6C6ABEFA-75C8-43E7-9EB7-AB497BCFFE6C}" type="pres">
      <dgm:prSet presAssocID="{FF6B6824-F807-46CC-A1BB-BC547704D3C7}" presName="comp" presStyleCnt="0"/>
      <dgm:spPr/>
    </dgm:pt>
    <dgm:pt modelId="{221E937E-14C3-4AFE-BC1E-327345B4240A}" type="pres">
      <dgm:prSet presAssocID="{FF6B6824-F807-46CC-A1BB-BC547704D3C7}" presName="box" presStyleLbl="node1" presStyleIdx="1" presStyleCnt="4" custLinFactNeighborX="-2" custLinFactNeighborY="2094"/>
      <dgm:spPr/>
      <dgm:t>
        <a:bodyPr/>
        <a:lstStyle/>
        <a:p>
          <a:endParaRPr lang="fr-FR"/>
        </a:p>
      </dgm:t>
    </dgm:pt>
    <dgm:pt modelId="{087C959C-31F0-416F-9C58-C1F6FF5B4692}" type="pres">
      <dgm:prSet presAssocID="{FF6B6824-F807-46CC-A1BB-BC547704D3C7}" presName="img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FFBAB381-76BD-4B6A-AB16-500BC7A34BDF}" type="pres">
      <dgm:prSet presAssocID="{FF6B6824-F807-46CC-A1BB-BC547704D3C7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976CB61-85F9-4634-B41A-8505D415ABB5}" type="pres">
      <dgm:prSet presAssocID="{5E849DCB-1E0F-4415-A182-9D4D1103A16E}" presName="spacer" presStyleCnt="0"/>
      <dgm:spPr/>
    </dgm:pt>
    <dgm:pt modelId="{8CA24F3B-FDDB-4927-A7C0-154EA99C1E34}" type="pres">
      <dgm:prSet presAssocID="{070F52DD-6A72-4322-8462-71F2CFE22667}" presName="comp" presStyleCnt="0"/>
      <dgm:spPr/>
    </dgm:pt>
    <dgm:pt modelId="{97D6C2C5-2B4D-45BE-AEFD-9D62DDE72A68}" type="pres">
      <dgm:prSet presAssocID="{070F52DD-6A72-4322-8462-71F2CFE22667}" presName="box" presStyleLbl="node1" presStyleIdx="2" presStyleCnt="4" custLinFactNeighborX="-6" custLinFactNeighborY="-1408"/>
      <dgm:spPr/>
      <dgm:t>
        <a:bodyPr/>
        <a:lstStyle/>
        <a:p>
          <a:endParaRPr lang="fr-FR"/>
        </a:p>
      </dgm:t>
    </dgm:pt>
    <dgm:pt modelId="{B1B0B9AB-ED3E-416B-8EC9-3D1CB6FFF44E}" type="pres">
      <dgm:prSet presAssocID="{070F52DD-6A72-4322-8462-71F2CFE22667}" presName="img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44E6C4D6-9E64-458D-93CE-68C70D1140AC}" type="pres">
      <dgm:prSet presAssocID="{070F52DD-6A72-4322-8462-71F2CFE22667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382B489-0340-40CB-88D2-F025C1393FC4}" type="pres">
      <dgm:prSet presAssocID="{A3F23614-E022-42BC-9B1C-5B726B51F0C8}" presName="spacer" presStyleCnt="0"/>
      <dgm:spPr/>
    </dgm:pt>
    <dgm:pt modelId="{5A0CCDB6-0CE2-41DD-A84E-FA4692130A36}" type="pres">
      <dgm:prSet presAssocID="{996434F0-59F9-40D6-9AC9-8D9F4E1841A9}" presName="comp" presStyleCnt="0"/>
      <dgm:spPr/>
    </dgm:pt>
    <dgm:pt modelId="{A263ECD4-B748-49DF-AFFF-758188327741}" type="pres">
      <dgm:prSet presAssocID="{996434F0-59F9-40D6-9AC9-8D9F4E1841A9}" presName="box" presStyleLbl="node1" presStyleIdx="3" presStyleCnt="4"/>
      <dgm:spPr/>
      <dgm:t>
        <a:bodyPr/>
        <a:lstStyle/>
        <a:p>
          <a:endParaRPr lang="fr-FR"/>
        </a:p>
      </dgm:t>
    </dgm:pt>
    <dgm:pt modelId="{1F49537E-200D-4284-AD83-F8E4DF5C2EEF}" type="pres">
      <dgm:prSet presAssocID="{996434F0-59F9-40D6-9AC9-8D9F4E1841A9}" presName="img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883C0783-B4D4-4F8D-BDFB-8C8F117500FA}" type="pres">
      <dgm:prSet presAssocID="{996434F0-59F9-40D6-9AC9-8D9F4E1841A9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D85885D-5279-4D8D-B828-20139B78B3A4}" type="presOf" srcId="{996434F0-59F9-40D6-9AC9-8D9F4E1841A9}" destId="{883C0783-B4D4-4F8D-BDFB-8C8F117500FA}" srcOrd="1" destOrd="0" presId="urn:microsoft.com/office/officeart/2005/8/layout/vList4"/>
    <dgm:cxn modelId="{D54A6BA2-11D9-460E-9300-C3E10A1093AC}" srcId="{E2E0A9BA-5C2D-4042-AC67-0C0400205CD8}" destId="{070F52DD-6A72-4322-8462-71F2CFE22667}" srcOrd="2" destOrd="0" parTransId="{18FCCC51-7D28-49F9-83F8-87824657BE25}" sibTransId="{A3F23614-E022-42BC-9B1C-5B726B51F0C8}"/>
    <dgm:cxn modelId="{3AA00895-4B7A-4E34-A7C6-5FFB0B558D54}" type="presOf" srcId="{070F52DD-6A72-4322-8462-71F2CFE22667}" destId="{44E6C4D6-9E64-458D-93CE-68C70D1140AC}" srcOrd="1" destOrd="0" presId="urn:microsoft.com/office/officeart/2005/8/layout/vList4"/>
    <dgm:cxn modelId="{FF78DFA8-9FAB-476D-9D85-55DB3614C421}" type="presOf" srcId="{FF6B6824-F807-46CC-A1BB-BC547704D3C7}" destId="{FFBAB381-76BD-4B6A-AB16-500BC7A34BDF}" srcOrd="1" destOrd="0" presId="urn:microsoft.com/office/officeart/2005/8/layout/vList4"/>
    <dgm:cxn modelId="{A358B459-2036-43F1-B121-B86480F4670F}" type="presOf" srcId="{4F3BCE0D-0AE5-4281-8ED5-ED4AAC26CA28}" destId="{5264A2F5-53AD-4A8A-8880-E7FAD3F25FAF}" srcOrd="1" destOrd="0" presId="urn:microsoft.com/office/officeart/2005/8/layout/vList4"/>
    <dgm:cxn modelId="{AC0150B9-3B12-4597-BBD8-7A18D9CCE191}" type="presOf" srcId="{996434F0-59F9-40D6-9AC9-8D9F4E1841A9}" destId="{A263ECD4-B748-49DF-AFFF-758188327741}" srcOrd="0" destOrd="0" presId="urn:microsoft.com/office/officeart/2005/8/layout/vList4"/>
    <dgm:cxn modelId="{11105B1C-68DF-41A2-AB42-08EB21E589AB}" type="presOf" srcId="{4F3BCE0D-0AE5-4281-8ED5-ED4AAC26CA28}" destId="{86518ADA-027C-44D6-A5F2-9B7782B9A862}" srcOrd="0" destOrd="0" presId="urn:microsoft.com/office/officeart/2005/8/layout/vList4"/>
    <dgm:cxn modelId="{E162CEDC-860F-45F2-89BC-2B3561038D83}" srcId="{E2E0A9BA-5C2D-4042-AC67-0C0400205CD8}" destId="{996434F0-59F9-40D6-9AC9-8D9F4E1841A9}" srcOrd="3" destOrd="0" parTransId="{281111A5-6FFA-44B2-B31A-421E9FE2A6A1}" sibTransId="{903410B0-2D4F-40B3-A039-408CB902516F}"/>
    <dgm:cxn modelId="{D0A59153-AEF6-44EB-BE6B-41CCDF47BB67}" type="presOf" srcId="{070F52DD-6A72-4322-8462-71F2CFE22667}" destId="{97D6C2C5-2B4D-45BE-AEFD-9D62DDE72A68}" srcOrd="0" destOrd="0" presId="urn:microsoft.com/office/officeart/2005/8/layout/vList4"/>
    <dgm:cxn modelId="{A3811E6E-3E4D-4735-8D7A-17EDF4BBC849}" srcId="{E2E0A9BA-5C2D-4042-AC67-0C0400205CD8}" destId="{4F3BCE0D-0AE5-4281-8ED5-ED4AAC26CA28}" srcOrd="0" destOrd="0" parTransId="{655FE853-1D9A-49A6-B6C1-4701FE9320D0}" sibTransId="{E1CB5311-8D80-47DB-B01E-77B81C729CE1}"/>
    <dgm:cxn modelId="{8AB9290D-6989-40BE-9408-3DC745B8170A}" type="presOf" srcId="{FF6B6824-F807-46CC-A1BB-BC547704D3C7}" destId="{221E937E-14C3-4AFE-BC1E-327345B4240A}" srcOrd="0" destOrd="0" presId="urn:microsoft.com/office/officeart/2005/8/layout/vList4"/>
    <dgm:cxn modelId="{D63023A9-0580-4DD7-858E-B4E922C0353B}" srcId="{E2E0A9BA-5C2D-4042-AC67-0C0400205CD8}" destId="{FF6B6824-F807-46CC-A1BB-BC547704D3C7}" srcOrd="1" destOrd="0" parTransId="{F2D08036-1A99-46F7-A97C-6F9F4A4DC1CD}" sibTransId="{5E849DCB-1E0F-4415-A182-9D4D1103A16E}"/>
    <dgm:cxn modelId="{3F533263-5081-48A8-9EEB-984E5C946E76}" type="presOf" srcId="{E2E0A9BA-5C2D-4042-AC67-0C0400205CD8}" destId="{A5C692DC-0043-459C-872C-30227EE49F17}" srcOrd="0" destOrd="0" presId="urn:microsoft.com/office/officeart/2005/8/layout/vList4"/>
    <dgm:cxn modelId="{5D4022B4-0C38-45B4-88A6-F1C80C78083B}" type="presParOf" srcId="{A5C692DC-0043-459C-872C-30227EE49F17}" destId="{022E17EF-218C-40A7-B8C5-FDB0C159B800}" srcOrd="0" destOrd="0" presId="urn:microsoft.com/office/officeart/2005/8/layout/vList4"/>
    <dgm:cxn modelId="{00CAC8BB-1F16-466A-8B93-6F0F86FA2B5E}" type="presParOf" srcId="{022E17EF-218C-40A7-B8C5-FDB0C159B800}" destId="{86518ADA-027C-44D6-A5F2-9B7782B9A862}" srcOrd="0" destOrd="0" presId="urn:microsoft.com/office/officeart/2005/8/layout/vList4"/>
    <dgm:cxn modelId="{AD2429E3-2EB7-44BC-A2EE-EFFB72855467}" type="presParOf" srcId="{022E17EF-218C-40A7-B8C5-FDB0C159B800}" destId="{135E8A49-444F-430F-B68B-5647ACDBE55F}" srcOrd="1" destOrd="0" presId="urn:microsoft.com/office/officeart/2005/8/layout/vList4"/>
    <dgm:cxn modelId="{8407111A-40D8-4BA2-8B32-AD0D070C0CDD}" type="presParOf" srcId="{022E17EF-218C-40A7-B8C5-FDB0C159B800}" destId="{5264A2F5-53AD-4A8A-8880-E7FAD3F25FAF}" srcOrd="2" destOrd="0" presId="urn:microsoft.com/office/officeart/2005/8/layout/vList4"/>
    <dgm:cxn modelId="{9913B662-331A-49D9-92D3-ACF0A9ACCA97}" type="presParOf" srcId="{A5C692DC-0043-459C-872C-30227EE49F17}" destId="{9A0B5000-CCB0-4284-9322-C5254579B46F}" srcOrd="1" destOrd="0" presId="urn:microsoft.com/office/officeart/2005/8/layout/vList4"/>
    <dgm:cxn modelId="{C677A851-649F-4512-95A8-4E59DC1721A5}" type="presParOf" srcId="{A5C692DC-0043-459C-872C-30227EE49F17}" destId="{6C6ABEFA-75C8-43E7-9EB7-AB497BCFFE6C}" srcOrd="2" destOrd="0" presId="urn:microsoft.com/office/officeart/2005/8/layout/vList4"/>
    <dgm:cxn modelId="{456761A0-6CF5-4B2C-AD9D-51C27734F8A8}" type="presParOf" srcId="{6C6ABEFA-75C8-43E7-9EB7-AB497BCFFE6C}" destId="{221E937E-14C3-4AFE-BC1E-327345B4240A}" srcOrd="0" destOrd="0" presId="urn:microsoft.com/office/officeart/2005/8/layout/vList4"/>
    <dgm:cxn modelId="{BB6B24FB-AAB1-4E23-9060-E3F25DA1E094}" type="presParOf" srcId="{6C6ABEFA-75C8-43E7-9EB7-AB497BCFFE6C}" destId="{087C959C-31F0-416F-9C58-C1F6FF5B4692}" srcOrd="1" destOrd="0" presId="urn:microsoft.com/office/officeart/2005/8/layout/vList4"/>
    <dgm:cxn modelId="{3FB7B424-0FE1-4F4A-B76B-D68617D72861}" type="presParOf" srcId="{6C6ABEFA-75C8-43E7-9EB7-AB497BCFFE6C}" destId="{FFBAB381-76BD-4B6A-AB16-500BC7A34BDF}" srcOrd="2" destOrd="0" presId="urn:microsoft.com/office/officeart/2005/8/layout/vList4"/>
    <dgm:cxn modelId="{E5E69B8A-AA49-47DA-857F-548A56FE806E}" type="presParOf" srcId="{A5C692DC-0043-459C-872C-30227EE49F17}" destId="{5976CB61-85F9-4634-B41A-8505D415ABB5}" srcOrd="3" destOrd="0" presId="urn:microsoft.com/office/officeart/2005/8/layout/vList4"/>
    <dgm:cxn modelId="{B04EEBCA-1AF4-4460-90BE-4F5481EE4D56}" type="presParOf" srcId="{A5C692DC-0043-459C-872C-30227EE49F17}" destId="{8CA24F3B-FDDB-4927-A7C0-154EA99C1E34}" srcOrd="4" destOrd="0" presId="urn:microsoft.com/office/officeart/2005/8/layout/vList4"/>
    <dgm:cxn modelId="{ACC90336-FAFF-4017-AFEE-5FB0471F4C59}" type="presParOf" srcId="{8CA24F3B-FDDB-4927-A7C0-154EA99C1E34}" destId="{97D6C2C5-2B4D-45BE-AEFD-9D62DDE72A68}" srcOrd="0" destOrd="0" presId="urn:microsoft.com/office/officeart/2005/8/layout/vList4"/>
    <dgm:cxn modelId="{D452CBEA-2840-4BCA-8D6D-5606F765F0C4}" type="presParOf" srcId="{8CA24F3B-FDDB-4927-A7C0-154EA99C1E34}" destId="{B1B0B9AB-ED3E-416B-8EC9-3D1CB6FFF44E}" srcOrd="1" destOrd="0" presId="urn:microsoft.com/office/officeart/2005/8/layout/vList4"/>
    <dgm:cxn modelId="{061A4285-3318-4DDE-B02D-3322FF093CC2}" type="presParOf" srcId="{8CA24F3B-FDDB-4927-A7C0-154EA99C1E34}" destId="{44E6C4D6-9E64-458D-93CE-68C70D1140AC}" srcOrd="2" destOrd="0" presId="urn:microsoft.com/office/officeart/2005/8/layout/vList4"/>
    <dgm:cxn modelId="{34AD36A5-42E5-477F-8F59-613CCFF3C144}" type="presParOf" srcId="{A5C692DC-0043-459C-872C-30227EE49F17}" destId="{0382B489-0340-40CB-88D2-F025C1393FC4}" srcOrd="5" destOrd="0" presId="urn:microsoft.com/office/officeart/2005/8/layout/vList4"/>
    <dgm:cxn modelId="{5D78E417-870C-45ED-9D66-644A02C1CF57}" type="presParOf" srcId="{A5C692DC-0043-459C-872C-30227EE49F17}" destId="{5A0CCDB6-0CE2-41DD-A84E-FA4692130A36}" srcOrd="6" destOrd="0" presId="urn:microsoft.com/office/officeart/2005/8/layout/vList4"/>
    <dgm:cxn modelId="{D0D2E83F-6C06-492D-8AAB-C4AE33A367F5}" type="presParOf" srcId="{5A0CCDB6-0CE2-41DD-A84E-FA4692130A36}" destId="{A263ECD4-B748-49DF-AFFF-758188327741}" srcOrd="0" destOrd="0" presId="urn:microsoft.com/office/officeart/2005/8/layout/vList4"/>
    <dgm:cxn modelId="{7BB3EE51-CC88-4A22-84C4-3FDD2CCD4664}" type="presParOf" srcId="{5A0CCDB6-0CE2-41DD-A84E-FA4692130A36}" destId="{1F49537E-200D-4284-AD83-F8E4DF5C2EEF}" srcOrd="1" destOrd="0" presId="urn:microsoft.com/office/officeart/2005/8/layout/vList4"/>
    <dgm:cxn modelId="{FF70D1A1-5D57-453B-8D65-D218F39DB81D}" type="presParOf" srcId="{5A0CCDB6-0CE2-41DD-A84E-FA4692130A36}" destId="{883C0783-B4D4-4F8D-BDFB-8C8F117500F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E0A9BA-5C2D-4042-AC67-0C0400205CD8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F3BCE0D-0AE5-4281-8ED5-ED4AAC26CA28}">
      <dgm:prSet phldrT="[Texte]"/>
      <dgm:spPr/>
      <dgm:t>
        <a:bodyPr/>
        <a:lstStyle/>
        <a:p>
          <a:r>
            <a:rPr lang="fr-FR" dirty="0" smtClean="0"/>
            <a:t>Git </a:t>
          </a:r>
          <a:endParaRPr lang="fr-FR" dirty="0"/>
        </a:p>
      </dgm:t>
    </dgm:pt>
    <dgm:pt modelId="{655FE853-1D9A-49A6-B6C1-4701FE9320D0}" type="parTrans" cxnId="{A3811E6E-3E4D-4735-8D7A-17EDF4BBC849}">
      <dgm:prSet/>
      <dgm:spPr/>
      <dgm:t>
        <a:bodyPr/>
        <a:lstStyle/>
        <a:p>
          <a:endParaRPr lang="fr-FR"/>
        </a:p>
      </dgm:t>
    </dgm:pt>
    <dgm:pt modelId="{E1CB5311-8D80-47DB-B01E-77B81C729CE1}" type="sibTrans" cxnId="{A3811E6E-3E4D-4735-8D7A-17EDF4BBC849}">
      <dgm:prSet/>
      <dgm:spPr/>
      <dgm:t>
        <a:bodyPr/>
        <a:lstStyle/>
        <a:p>
          <a:endParaRPr lang="fr-FR"/>
        </a:p>
      </dgm:t>
    </dgm:pt>
    <dgm:pt modelId="{FF6B6824-F807-46CC-A1BB-BC547704D3C7}">
      <dgm:prSet phldrT="[Texte]"/>
      <dgm:spPr/>
      <dgm:t>
        <a:bodyPr/>
        <a:lstStyle/>
        <a:p>
          <a:r>
            <a:rPr lang="fr-FR" dirty="0" err="1" smtClean="0"/>
            <a:t>Maven</a:t>
          </a:r>
          <a:endParaRPr lang="fr-FR" dirty="0"/>
        </a:p>
      </dgm:t>
    </dgm:pt>
    <dgm:pt modelId="{F2D08036-1A99-46F7-A97C-6F9F4A4DC1CD}" type="parTrans" cxnId="{D63023A9-0580-4DD7-858E-B4E922C0353B}">
      <dgm:prSet/>
      <dgm:spPr/>
      <dgm:t>
        <a:bodyPr/>
        <a:lstStyle/>
        <a:p>
          <a:endParaRPr lang="fr-FR"/>
        </a:p>
      </dgm:t>
    </dgm:pt>
    <dgm:pt modelId="{5E849DCB-1E0F-4415-A182-9D4D1103A16E}" type="sibTrans" cxnId="{D63023A9-0580-4DD7-858E-B4E922C0353B}">
      <dgm:prSet/>
      <dgm:spPr/>
      <dgm:t>
        <a:bodyPr/>
        <a:lstStyle/>
        <a:p>
          <a:endParaRPr lang="fr-FR"/>
        </a:p>
      </dgm:t>
    </dgm:pt>
    <dgm:pt modelId="{070F52DD-6A72-4322-8462-71F2CFE22667}">
      <dgm:prSet phldrT="[Texte]"/>
      <dgm:spPr/>
      <dgm:t>
        <a:bodyPr/>
        <a:lstStyle/>
        <a:p>
          <a:r>
            <a:rPr lang="fr-FR" dirty="0" smtClean="0"/>
            <a:t>Jenkins</a:t>
          </a:r>
          <a:endParaRPr lang="fr-FR" dirty="0"/>
        </a:p>
      </dgm:t>
    </dgm:pt>
    <dgm:pt modelId="{18FCCC51-7D28-49F9-83F8-87824657BE25}" type="parTrans" cxnId="{D54A6BA2-11D9-460E-9300-C3E10A1093AC}">
      <dgm:prSet/>
      <dgm:spPr/>
      <dgm:t>
        <a:bodyPr/>
        <a:lstStyle/>
        <a:p>
          <a:endParaRPr lang="fr-FR"/>
        </a:p>
      </dgm:t>
    </dgm:pt>
    <dgm:pt modelId="{A3F23614-E022-42BC-9B1C-5B726B51F0C8}" type="sibTrans" cxnId="{D54A6BA2-11D9-460E-9300-C3E10A1093AC}">
      <dgm:prSet/>
      <dgm:spPr/>
      <dgm:t>
        <a:bodyPr/>
        <a:lstStyle/>
        <a:p>
          <a:endParaRPr lang="fr-FR"/>
        </a:p>
      </dgm:t>
    </dgm:pt>
    <dgm:pt modelId="{996434F0-59F9-40D6-9AC9-8D9F4E1841A9}">
      <dgm:prSet/>
      <dgm:spPr/>
      <dgm:t>
        <a:bodyPr/>
        <a:lstStyle/>
        <a:p>
          <a:r>
            <a:rPr lang="fr-FR" dirty="0" smtClean="0"/>
            <a:t>Eclipse</a:t>
          </a:r>
          <a:endParaRPr lang="fr-FR" dirty="0"/>
        </a:p>
      </dgm:t>
    </dgm:pt>
    <dgm:pt modelId="{281111A5-6FFA-44B2-B31A-421E9FE2A6A1}" type="parTrans" cxnId="{E162CEDC-860F-45F2-89BC-2B3561038D83}">
      <dgm:prSet/>
      <dgm:spPr/>
      <dgm:t>
        <a:bodyPr/>
        <a:lstStyle/>
        <a:p>
          <a:endParaRPr lang="fr-FR"/>
        </a:p>
      </dgm:t>
    </dgm:pt>
    <dgm:pt modelId="{903410B0-2D4F-40B3-A039-408CB902516F}" type="sibTrans" cxnId="{E162CEDC-860F-45F2-89BC-2B3561038D83}">
      <dgm:prSet/>
      <dgm:spPr/>
      <dgm:t>
        <a:bodyPr/>
        <a:lstStyle/>
        <a:p>
          <a:endParaRPr lang="fr-FR"/>
        </a:p>
      </dgm:t>
    </dgm:pt>
    <dgm:pt modelId="{A5C692DC-0043-459C-872C-30227EE49F17}" type="pres">
      <dgm:prSet presAssocID="{E2E0A9BA-5C2D-4042-AC67-0C0400205CD8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022E17EF-218C-40A7-B8C5-FDB0C159B800}" type="pres">
      <dgm:prSet presAssocID="{4F3BCE0D-0AE5-4281-8ED5-ED4AAC26CA28}" presName="comp" presStyleCnt="0"/>
      <dgm:spPr/>
    </dgm:pt>
    <dgm:pt modelId="{86518ADA-027C-44D6-A5F2-9B7782B9A862}" type="pres">
      <dgm:prSet presAssocID="{4F3BCE0D-0AE5-4281-8ED5-ED4AAC26CA28}" presName="box" presStyleLbl="node1" presStyleIdx="0" presStyleCnt="4"/>
      <dgm:spPr/>
      <dgm:t>
        <a:bodyPr/>
        <a:lstStyle/>
        <a:p>
          <a:endParaRPr lang="fr-FR"/>
        </a:p>
      </dgm:t>
    </dgm:pt>
    <dgm:pt modelId="{135E8A49-444F-430F-B68B-5647ACDBE55F}" type="pres">
      <dgm:prSet presAssocID="{4F3BCE0D-0AE5-4281-8ED5-ED4AAC26CA28}" presName="img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5264A2F5-53AD-4A8A-8880-E7FAD3F25FAF}" type="pres">
      <dgm:prSet presAssocID="{4F3BCE0D-0AE5-4281-8ED5-ED4AAC26CA28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A0B5000-CCB0-4284-9322-C5254579B46F}" type="pres">
      <dgm:prSet presAssocID="{E1CB5311-8D80-47DB-B01E-77B81C729CE1}" presName="spacer" presStyleCnt="0"/>
      <dgm:spPr/>
    </dgm:pt>
    <dgm:pt modelId="{6C6ABEFA-75C8-43E7-9EB7-AB497BCFFE6C}" type="pres">
      <dgm:prSet presAssocID="{FF6B6824-F807-46CC-A1BB-BC547704D3C7}" presName="comp" presStyleCnt="0"/>
      <dgm:spPr/>
    </dgm:pt>
    <dgm:pt modelId="{221E937E-14C3-4AFE-BC1E-327345B4240A}" type="pres">
      <dgm:prSet presAssocID="{FF6B6824-F807-46CC-A1BB-BC547704D3C7}" presName="box" presStyleLbl="node1" presStyleIdx="1" presStyleCnt="4" custLinFactNeighborX="-2" custLinFactNeighborY="2094"/>
      <dgm:spPr/>
      <dgm:t>
        <a:bodyPr/>
        <a:lstStyle/>
        <a:p>
          <a:endParaRPr lang="fr-FR"/>
        </a:p>
      </dgm:t>
    </dgm:pt>
    <dgm:pt modelId="{087C959C-31F0-416F-9C58-C1F6FF5B4692}" type="pres">
      <dgm:prSet presAssocID="{FF6B6824-F807-46CC-A1BB-BC547704D3C7}" presName="img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FFBAB381-76BD-4B6A-AB16-500BC7A34BDF}" type="pres">
      <dgm:prSet presAssocID="{FF6B6824-F807-46CC-A1BB-BC547704D3C7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976CB61-85F9-4634-B41A-8505D415ABB5}" type="pres">
      <dgm:prSet presAssocID="{5E849DCB-1E0F-4415-A182-9D4D1103A16E}" presName="spacer" presStyleCnt="0"/>
      <dgm:spPr/>
    </dgm:pt>
    <dgm:pt modelId="{8CA24F3B-FDDB-4927-A7C0-154EA99C1E34}" type="pres">
      <dgm:prSet presAssocID="{070F52DD-6A72-4322-8462-71F2CFE22667}" presName="comp" presStyleCnt="0"/>
      <dgm:spPr/>
    </dgm:pt>
    <dgm:pt modelId="{97D6C2C5-2B4D-45BE-AEFD-9D62DDE72A68}" type="pres">
      <dgm:prSet presAssocID="{070F52DD-6A72-4322-8462-71F2CFE22667}" presName="box" presStyleLbl="node1" presStyleIdx="2" presStyleCnt="4" custLinFactNeighborX="-3102" custLinFactNeighborY="1408"/>
      <dgm:spPr/>
      <dgm:t>
        <a:bodyPr/>
        <a:lstStyle/>
        <a:p>
          <a:endParaRPr lang="fr-FR"/>
        </a:p>
      </dgm:t>
    </dgm:pt>
    <dgm:pt modelId="{B1B0B9AB-ED3E-416B-8EC9-3D1CB6FFF44E}" type="pres">
      <dgm:prSet presAssocID="{070F52DD-6A72-4322-8462-71F2CFE22667}" presName="img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44E6C4D6-9E64-458D-93CE-68C70D1140AC}" type="pres">
      <dgm:prSet presAssocID="{070F52DD-6A72-4322-8462-71F2CFE22667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382B489-0340-40CB-88D2-F025C1393FC4}" type="pres">
      <dgm:prSet presAssocID="{A3F23614-E022-42BC-9B1C-5B726B51F0C8}" presName="spacer" presStyleCnt="0"/>
      <dgm:spPr/>
    </dgm:pt>
    <dgm:pt modelId="{5A0CCDB6-0CE2-41DD-A84E-FA4692130A36}" type="pres">
      <dgm:prSet presAssocID="{996434F0-59F9-40D6-9AC9-8D9F4E1841A9}" presName="comp" presStyleCnt="0"/>
      <dgm:spPr/>
    </dgm:pt>
    <dgm:pt modelId="{A263ECD4-B748-49DF-AFFF-758188327741}" type="pres">
      <dgm:prSet presAssocID="{996434F0-59F9-40D6-9AC9-8D9F4E1841A9}" presName="box" presStyleLbl="node1" presStyleIdx="3" presStyleCnt="4"/>
      <dgm:spPr/>
      <dgm:t>
        <a:bodyPr/>
        <a:lstStyle/>
        <a:p>
          <a:endParaRPr lang="fr-FR"/>
        </a:p>
      </dgm:t>
    </dgm:pt>
    <dgm:pt modelId="{1F49537E-200D-4284-AD83-F8E4DF5C2EEF}" type="pres">
      <dgm:prSet presAssocID="{996434F0-59F9-40D6-9AC9-8D9F4E1841A9}" presName="img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883C0783-B4D4-4F8D-BDFB-8C8F117500FA}" type="pres">
      <dgm:prSet presAssocID="{996434F0-59F9-40D6-9AC9-8D9F4E1841A9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54A6BA2-11D9-460E-9300-C3E10A1093AC}" srcId="{E2E0A9BA-5C2D-4042-AC67-0C0400205CD8}" destId="{070F52DD-6A72-4322-8462-71F2CFE22667}" srcOrd="2" destOrd="0" parTransId="{18FCCC51-7D28-49F9-83F8-87824657BE25}" sibTransId="{A3F23614-E022-42BC-9B1C-5B726B51F0C8}"/>
    <dgm:cxn modelId="{6AA2B50C-93E8-4B2E-9C32-359E0096DAAB}" type="presOf" srcId="{070F52DD-6A72-4322-8462-71F2CFE22667}" destId="{97D6C2C5-2B4D-45BE-AEFD-9D62DDE72A68}" srcOrd="0" destOrd="0" presId="urn:microsoft.com/office/officeart/2005/8/layout/vList4"/>
    <dgm:cxn modelId="{4ACB9CC3-0EE6-4DB4-8C5F-C90D996523F1}" type="presOf" srcId="{E2E0A9BA-5C2D-4042-AC67-0C0400205CD8}" destId="{A5C692DC-0043-459C-872C-30227EE49F17}" srcOrd="0" destOrd="0" presId="urn:microsoft.com/office/officeart/2005/8/layout/vList4"/>
    <dgm:cxn modelId="{A3811E6E-3E4D-4735-8D7A-17EDF4BBC849}" srcId="{E2E0A9BA-5C2D-4042-AC67-0C0400205CD8}" destId="{4F3BCE0D-0AE5-4281-8ED5-ED4AAC26CA28}" srcOrd="0" destOrd="0" parTransId="{655FE853-1D9A-49A6-B6C1-4701FE9320D0}" sibTransId="{E1CB5311-8D80-47DB-B01E-77B81C729CE1}"/>
    <dgm:cxn modelId="{4D5DEEF0-5A3C-45A8-B3AB-1D1DC331ECF2}" type="presOf" srcId="{996434F0-59F9-40D6-9AC9-8D9F4E1841A9}" destId="{883C0783-B4D4-4F8D-BDFB-8C8F117500FA}" srcOrd="1" destOrd="0" presId="urn:microsoft.com/office/officeart/2005/8/layout/vList4"/>
    <dgm:cxn modelId="{D63023A9-0580-4DD7-858E-B4E922C0353B}" srcId="{E2E0A9BA-5C2D-4042-AC67-0C0400205CD8}" destId="{FF6B6824-F807-46CC-A1BB-BC547704D3C7}" srcOrd="1" destOrd="0" parTransId="{F2D08036-1A99-46F7-A97C-6F9F4A4DC1CD}" sibTransId="{5E849DCB-1E0F-4415-A182-9D4D1103A16E}"/>
    <dgm:cxn modelId="{E162CEDC-860F-45F2-89BC-2B3561038D83}" srcId="{E2E0A9BA-5C2D-4042-AC67-0C0400205CD8}" destId="{996434F0-59F9-40D6-9AC9-8D9F4E1841A9}" srcOrd="3" destOrd="0" parTransId="{281111A5-6FFA-44B2-B31A-421E9FE2A6A1}" sibTransId="{903410B0-2D4F-40B3-A039-408CB902516F}"/>
    <dgm:cxn modelId="{A72BC81F-1B5E-4AA8-BDAE-2D051ED0D1BC}" type="presOf" srcId="{996434F0-59F9-40D6-9AC9-8D9F4E1841A9}" destId="{A263ECD4-B748-49DF-AFFF-758188327741}" srcOrd="0" destOrd="0" presId="urn:microsoft.com/office/officeart/2005/8/layout/vList4"/>
    <dgm:cxn modelId="{3B99A6BB-9C2C-448A-9000-FC5AB7E8D81C}" type="presOf" srcId="{4F3BCE0D-0AE5-4281-8ED5-ED4AAC26CA28}" destId="{86518ADA-027C-44D6-A5F2-9B7782B9A862}" srcOrd="0" destOrd="0" presId="urn:microsoft.com/office/officeart/2005/8/layout/vList4"/>
    <dgm:cxn modelId="{3B3597D8-4D16-4919-ACF8-6AB3D765953D}" type="presOf" srcId="{4F3BCE0D-0AE5-4281-8ED5-ED4AAC26CA28}" destId="{5264A2F5-53AD-4A8A-8880-E7FAD3F25FAF}" srcOrd="1" destOrd="0" presId="urn:microsoft.com/office/officeart/2005/8/layout/vList4"/>
    <dgm:cxn modelId="{7BA6E2B8-5966-4230-956B-742B4840CEE5}" type="presOf" srcId="{FF6B6824-F807-46CC-A1BB-BC547704D3C7}" destId="{221E937E-14C3-4AFE-BC1E-327345B4240A}" srcOrd="0" destOrd="0" presId="urn:microsoft.com/office/officeart/2005/8/layout/vList4"/>
    <dgm:cxn modelId="{F6407A65-59D7-4DD8-A500-1A96B4C2BB55}" type="presOf" srcId="{070F52DD-6A72-4322-8462-71F2CFE22667}" destId="{44E6C4D6-9E64-458D-93CE-68C70D1140AC}" srcOrd="1" destOrd="0" presId="urn:microsoft.com/office/officeart/2005/8/layout/vList4"/>
    <dgm:cxn modelId="{A4C8B399-DC81-4991-99E2-0FB8474AC3C3}" type="presOf" srcId="{FF6B6824-F807-46CC-A1BB-BC547704D3C7}" destId="{FFBAB381-76BD-4B6A-AB16-500BC7A34BDF}" srcOrd="1" destOrd="0" presId="urn:microsoft.com/office/officeart/2005/8/layout/vList4"/>
    <dgm:cxn modelId="{BF94366A-D944-4FA6-B510-27E1C141CEB5}" type="presParOf" srcId="{A5C692DC-0043-459C-872C-30227EE49F17}" destId="{022E17EF-218C-40A7-B8C5-FDB0C159B800}" srcOrd="0" destOrd="0" presId="urn:microsoft.com/office/officeart/2005/8/layout/vList4"/>
    <dgm:cxn modelId="{02981F0D-A794-47A3-9902-96B96057EF45}" type="presParOf" srcId="{022E17EF-218C-40A7-B8C5-FDB0C159B800}" destId="{86518ADA-027C-44D6-A5F2-9B7782B9A862}" srcOrd="0" destOrd="0" presId="urn:microsoft.com/office/officeart/2005/8/layout/vList4"/>
    <dgm:cxn modelId="{EF3CB50B-5DBD-4DFB-B73B-E0F2CA9407B5}" type="presParOf" srcId="{022E17EF-218C-40A7-B8C5-FDB0C159B800}" destId="{135E8A49-444F-430F-B68B-5647ACDBE55F}" srcOrd="1" destOrd="0" presId="urn:microsoft.com/office/officeart/2005/8/layout/vList4"/>
    <dgm:cxn modelId="{7516621E-1CAC-4DAB-B893-B1B5B470FA9F}" type="presParOf" srcId="{022E17EF-218C-40A7-B8C5-FDB0C159B800}" destId="{5264A2F5-53AD-4A8A-8880-E7FAD3F25FAF}" srcOrd="2" destOrd="0" presId="urn:microsoft.com/office/officeart/2005/8/layout/vList4"/>
    <dgm:cxn modelId="{25C8C663-8EDD-40BF-9A5D-BE5E8F7CB2DD}" type="presParOf" srcId="{A5C692DC-0043-459C-872C-30227EE49F17}" destId="{9A0B5000-CCB0-4284-9322-C5254579B46F}" srcOrd="1" destOrd="0" presId="urn:microsoft.com/office/officeart/2005/8/layout/vList4"/>
    <dgm:cxn modelId="{A9C09B96-23EE-4CFA-9749-3E208B541399}" type="presParOf" srcId="{A5C692DC-0043-459C-872C-30227EE49F17}" destId="{6C6ABEFA-75C8-43E7-9EB7-AB497BCFFE6C}" srcOrd="2" destOrd="0" presId="urn:microsoft.com/office/officeart/2005/8/layout/vList4"/>
    <dgm:cxn modelId="{07F64438-6AD3-4388-B0C8-60C27B0BC892}" type="presParOf" srcId="{6C6ABEFA-75C8-43E7-9EB7-AB497BCFFE6C}" destId="{221E937E-14C3-4AFE-BC1E-327345B4240A}" srcOrd="0" destOrd="0" presId="urn:microsoft.com/office/officeart/2005/8/layout/vList4"/>
    <dgm:cxn modelId="{22CE90DD-8331-4E90-8806-48FFB49FFDBB}" type="presParOf" srcId="{6C6ABEFA-75C8-43E7-9EB7-AB497BCFFE6C}" destId="{087C959C-31F0-416F-9C58-C1F6FF5B4692}" srcOrd="1" destOrd="0" presId="urn:microsoft.com/office/officeart/2005/8/layout/vList4"/>
    <dgm:cxn modelId="{F09F4311-D104-417E-AF3F-A9CA870C98DD}" type="presParOf" srcId="{6C6ABEFA-75C8-43E7-9EB7-AB497BCFFE6C}" destId="{FFBAB381-76BD-4B6A-AB16-500BC7A34BDF}" srcOrd="2" destOrd="0" presId="urn:microsoft.com/office/officeart/2005/8/layout/vList4"/>
    <dgm:cxn modelId="{817BDE6A-CD3E-4884-8A47-5B8A33D346D0}" type="presParOf" srcId="{A5C692DC-0043-459C-872C-30227EE49F17}" destId="{5976CB61-85F9-4634-B41A-8505D415ABB5}" srcOrd="3" destOrd="0" presId="urn:microsoft.com/office/officeart/2005/8/layout/vList4"/>
    <dgm:cxn modelId="{BBCDD5BE-2137-4534-9F3F-3944AE0EC0DE}" type="presParOf" srcId="{A5C692DC-0043-459C-872C-30227EE49F17}" destId="{8CA24F3B-FDDB-4927-A7C0-154EA99C1E34}" srcOrd="4" destOrd="0" presId="urn:microsoft.com/office/officeart/2005/8/layout/vList4"/>
    <dgm:cxn modelId="{E435AF8B-1C54-473A-86CC-F700DFC3A826}" type="presParOf" srcId="{8CA24F3B-FDDB-4927-A7C0-154EA99C1E34}" destId="{97D6C2C5-2B4D-45BE-AEFD-9D62DDE72A68}" srcOrd="0" destOrd="0" presId="urn:microsoft.com/office/officeart/2005/8/layout/vList4"/>
    <dgm:cxn modelId="{3E0468CF-DDF1-4596-A84C-22076D43D2F7}" type="presParOf" srcId="{8CA24F3B-FDDB-4927-A7C0-154EA99C1E34}" destId="{B1B0B9AB-ED3E-416B-8EC9-3D1CB6FFF44E}" srcOrd="1" destOrd="0" presId="urn:microsoft.com/office/officeart/2005/8/layout/vList4"/>
    <dgm:cxn modelId="{B5CF7C1E-1BCA-4617-B98B-7B773D144C64}" type="presParOf" srcId="{8CA24F3B-FDDB-4927-A7C0-154EA99C1E34}" destId="{44E6C4D6-9E64-458D-93CE-68C70D1140AC}" srcOrd="2" destOrd="0" presId="urn:microsoft.com/office/officeart/2005/8/layout/vList4"/>
    <dgm:cxn modelId="{352A223A-CC6E-4329-A514-D19EA67DE619}" type="presParOf" srcId="{A5C692DC-0043-459C-872C-30227EE49F17}" destId="{0382B489-0340-40CB-88D2-F025C1393FC4}" srcOrd="5" destOrd="0" presId="urn:microsoft.com/office/officeart/2005/8/layout/vList4"/>
    <dgm:cxn modelId="{5393AB4C-C06E-43F6-B827-8364EB7DB886}" type="presParOf" srcId="{A5C692DC-0043-459C-872C-30227EE49F17}" destId="{5A0CCDB6-0CE2-41DD-A84E-FA4692130A36}" srcOrd="6" destOrd="0" presId="urn:microsoft.com/office/officeart/2005/8/layout/vList4"/>
    <dgm:cxn modelId="{2C0E2FD3-06A5-4BEA-A75C-583F245D34D8}" type="presParOf" srcId="{5A0CCDB6-0CE2-41DD-A84E-FA4692130A36}" destId="{A263ECD4-B748-49DF-AFFF-758188327741}" srcOrd="0" destOrd="0" presId="urn:microsoft.com/office/officeart/2005/8/layout/vList4"/>
    <dgm:cxn modelId="{FF3A2BFF-02BD-4DE9-8C58-897AE1B234B2}" type="presParOf" srcId="{5A0CCDB6-0CE2-41DD-A84E-FA4692130A36}" destId="{1F49537E-200D-4284-AD83-F8E4DF5C2EEF}" srcOrd="1" destOrd="0" presId="urn:microsoft.com/office/officeart/2005/8/layout/vList4"/>
    <dgm:cxn modelId="{79D1ACB9-C79C-47D5-807F-58BC427D7BCE}" type="presParOf" srcId="{5A0CCDB6-0CE2-41DD-A84E-FA4692130A36}" destId="{883C0783-B4D4-4F8D-BDFB-8C8F117500F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B8B5A-4DDD-40EC-8212-947CF36D8287}">
      <dsp:nvSpPr>
        <dsp:cNvPr id="0" name=""/>
        <dsp:cNvSpPr/>
      </dsp:nvSpPr>
      <dsp:spPr>
        <a:xfrm>
          <a:off x="4186774" y="1543446"/>
          <a:ext cx="2988640" cy="6663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7272"/>
              </a:lnTo>
              <a:lnTo>
                <a:pt x="2988640" y="397272"/>
              </a:lnTo>
              <a:lnTo>
                <a:pt x="2988640" y="66639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B72D1-A231-489B-84D3-918917BD3E74}">
      <dsp:nvSpPr>
        <dsp:cNvPr id="0" name=""/>
        <dsp:cNvSpPr/>
      </dsp:nvSpPr>
      <dsp:spPr>
        <a:xfrm>
          <a:off x="4141054" y="1543446"/>
          <a:ext cx="91440" cy="66639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6639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69BAE5-67A9-495C-B09F-1E32A4BDFD02}">
      <dsp:nvSpPr>
        <dsp:cNvPr id="0" name=""/>
        <dsp:cNvSpPr/>
      </dsp:nvSpPr>
      <dsp:spPr>
        <a:xfrm>
          <a:off x="1198133" y="1543446"/>
          <a:ext cx="2988640" cy="666392"/>
        </a:xfrm>
        <a:custGeom>
          <a:avLst/>
          <a:gdLst/>
          <a:ahLst/>
          <a:cxnLst/>
          <a:rect l="0" t="0" r="0" b="0"/>
          <a:pathLst>
            <a:path>
              <a:moveTo>
                <a:pt x="2988640" y="0"/>
              </a:moveTo>
              <a:lnTo>
                <a:pt x="2988640" y="397272"/>
              </a:lnTo>
              <a:lnTo>
                <a:pt x="0" y="397272"/>
              </a:lnTo>
              <a:lnTo>
                <a:pt x="0" y="66639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C72DB-348A-4447-A622-6FD31BE798BB}">
      <dsp:nvSpPr>
        <dsp:cNvPr id="0" name=""/>
        <dsp:cNvSpPr/>
      </dsp:nvSpPr>
      <dsp:spPr>
        <a:xfrm>
          <a:off x="3072955" y="390074"/>
          <a:ext cx="2227637" cy="11533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62754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/>
            <a:t>Christophe Devel</a:t>
          </a:r>
        </a:p>
      </dsp:txBody>
      <dsp:txXfrm>
        <a:off x="3072955" y="390074"/>
        <a:ext cx="2227637" cy="1153371"/>
      </dsp:txXfrm>
    </dsp:sp>
    <dsp:sp modelId="{06B6FE65-9961-4CE4-8CD7-A134D22A5ABD}">
      <dsp:nvSpPr>
        <dsp:cNvPr id="0" name=""/>
        <dsp:cNvSpPr/>
      </dsp:nvSpPr>
      <dsp:spPr>
        <a:xfrm>
          <a:off x="3518483" y="1287141"/>
          <a:ext cx="2004873" cy="38445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/>
            <a:t>Fondateur et Dirigeant</a:t>
          </a:r>
        </a:p>
      </dsp:txBody>
      <dsp:txXfrm>
        <a:off x="3518483" y="1287141"/>
        <a:ext cx="2004873" cy="384457"/>
      </dsp:txXfrm>
    </dsp:sp>
    <dsp:sp modelId="{13B1C7A2-789F-4352-B186-93F591C25FE4}">
      <dsp:nvSpPr>
        <dsp:cNvPr id="0" name=""/>
        <dsp:cNvSpPr/>
      </dsp:nvSpPr>
      <dsp:spPr>
        <a:xfrm>
          <a:off x="84314" y="2209838"/>
          <a:ext cx="2227637" cy="11533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62754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/>
            <a:t>Vincent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/>
            <a:t>Demeester</a:t>
          </a:r>
        </a:p>
      </dsp:txBody>
      <dsp:txXfrm>
        <a:off x="84314" y="2209838"/>
        <a:ext cx="2227637" cy="1153371"/>
      </dsp:txXfrm>
    </dsp:sp>
    <dsp:sp modelId="{65349196-EB25-4FD7-9812-695B9B4D1F34}">
      <dsp:nvSpPr>
        <dsp:cNvPr id="0" name=""/>
        <dsp:cNvSpPr/>
      </dsp:nvSpPr>
      <dsp:spPr>
        <a:xfrm>
          <a:off x="529842" y="3106905"/>
          <a:ext cx="2004873" cy="38445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/>
            <a:t>Responsale architecture et systéme</a:t>
          </a:r>
        </a:p>
      </dsp:txBody>
      <dsp:txXfrm>
        <a:off x="529842" y="3106905"/>
        <a:ext cx="2004873" cy="384457"/>
      </dsp:txXfrm>
    </dsp:sp>
    <dsp:sp modelId="{174FFC1E-E0C0-4C62-8B65-F0F8432B6B69}">
      <dsp:nvSpPr>
        <dsp:cNvPr id="0" name=""/>
        <dsp:cNvSpPr/>
      </dsp:nvSpPr>
      <dsp:spPr>
        <a:xfrm>
          <a:off x="3072955" y="2209838"/>
          <a:ext cx="2227637" cy="11533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62754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/>
            <a:t>Houbeb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/>
            <a:t>Ben Othmene</a:t>
          </a:r>
        </a:p>
      </dsp:txBody>
      <dsp:txXfrm>
        <a:off x="3072955" y="2209838"/>
        <a:ext cx="2227637" cy="1153371"/>
      </dsp:txXfrm>
    </dsp:sp>
    <dsp:sp modelId="{72E3F00E-6AD7-48EB-8792-320390420B69}">
      <dsp:nvSpPr>
        <dsp:cNvPr id="0" name=""/>
        <dsp:cNvSpPr/>
      </dsp:nvSpPr>
      <dsp:spPr>
        <a:xfrm>
          <a:off x="3518483" y="3106905"/>
          <a:ext cx="2004873" cy="38445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/>
            <a:t>Responsable User </a:t>
          </a:r>
          <a:r>
            <a:rPr lang="fr-FR" sz="1300" kern="1200" dirty="0" err="1" smtClean="0"/>
            <a:t>Experience</a:t>
          </a:r>
          <a:r>
            <a:rPr lang="fr-FR" sz="1300" kern="1200" dirty="0" smtClean="0"/>
            <a:t> </a:t>
          </a:r>
          <a:r>
            <a:rPr lang="fr-FR" sz="1300" kern="1200" dirty="0"/>
            <a:t>et Agile</a:t>
          </a:r>
        </a:p>
      </dsp:txBody>
      <dsp:txXfrm>
        <a:off x="3518483" y="3106905"/>
        <a:ext cx="2004873" cy="384457"/>
      </dsp:txXfrm>
    </dsp:sp>
    <dsp:sp modelId="{30CD3116-E8BF-46A6-A0B2-F14ACBD7F68F}">
      <dsp:nvSpPr>
        <dsp:cNvPr id="0" name=""/>
        <dsp:cNvSpPr/>
      </dsp:nvSpPr>
      <dsp:spPr>
        <a:xfrm>
          <a:off x="6061596" y="2209838"/>
          <a:ext cx="2227637" cy="11533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62754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/>
            <a:t>Aldrik</a:t>
          </a:r>
          <a:r>
            <a:rPr lang="fr-FR" sz="2800" kern="1200" dirty="0"/>
            <a:t> </a:t>
          </a:r>
          <a:r>
            <a:rPr lang="fr-FR" sz="2800" kern="1200" dirty="0" smtClean="0"/>
            <a:t>Kleber</a:t>
          </a:r>
          <a:endParaRPr lang="fr-FR" sz="2800" kern="1200" dirty="0"/>
        </a:p>
      </dsp:txBody>
      <dsp:txXfrm>
        <a:off x="6061596" y="2209838"/>
        <a:ext cx="2227637" cy="1153371"/>
      </dsp:txXfrm>
    </dsp:sp>
    <dsp:sp modelId="{B3CB36DE-BBE0-412B-9EFD-3A3A020AC641}">
      <dsp:nvSpPr>
        <dsp:cNvPr id="0" name=""/>
        <dsp:cNvSpPr/>
      </dsp:nvSpPr>
      <dsp:spPr>
        <a:xfrm>
          <a:off x="6507123" y="3106905"/>
          <a:ext cx="2004873" cy="38445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/>
            <a:t>Product </a:t>
          </a:r>
          <a:r>
            <a:rPr lang="fr-FR" sz="1300" kern="1200" dirty="0" err="1"/>
            <a:t>Owner</a:t>
          </a:r>
          <a:endParaRPr lang="fr-FR" sz="1300" kern="1200" dirty="0"/>
        </a:p>
      </dsp:txBody>
      <dsp:txXfrm>
        <a:off x="6507123" y="3106905"/>
        <a:ext cx="2004873" cy="384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3B8798-65ED-4CE2-A103-8313CBD437FD}">
      <dsp:nvSpPr>
        <dsp:cNvPr id="0" name=""/>
        <dsp:cNvSpPr/>
      </dsp:nvSpPr>
      <dsp:spPr>
        <a:xfrm>
          <a:off x="268895" y="1097"/>
          <a:ext cx="1679463" cy="10076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/>
            <a:t>Réception d'un appel d'offre</a:t>
          </a:r>
        </a:p>
      </dsp:txBody>
      <dsp:txXfrm>
        <a:off x="298409" y="30611"/>
        <a:ext cx="1620435" cy="948650"/>
      </dsp:txXfrm>
    </dsp:sp>
    <dsp:sp modelId="{FD789E09-1A38-4580-8578-C1D03EE7B9DD}">
      <dsp:nvSpPr>
        <dsp:cNvPr id="0" name=""/>
        <dsp:cNvSpPr/>
      </dsp:nvSpPr>
      <dsp:spPr>
        <a:xfrm>
          <a:off x="2096151" y="296683"/>
          <a:ext cx="356046" cy="41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2096151" y="379984"/>
        <a:ext cx="249232" cy="249904"/>
      </dsp:txXfrm>
    </dsp:sp>
    <dsp:sp modelId="{B92D6C32-21E5-44E4-8661-860B6E06A946}">
      <dsp:nvSpPr>
        <dsp:cNvPr id="0" name=""/>
        <dsp:cNvSpPr/>
      </dsp:nvSpPr>
      <dsp:spPr>
        <a:xfrm>
          <a:off x="2620143" y="1097"/>
          <a:ext cx="1679463" cy="10076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/>
            <a:t>Etude de l'offre</a:t>
          </a:r>
        </a:p>
      </dsp:txBody>
      <dsp:txXfrm>
        <a:off x="2649657" y="30611"/>
        <a:ext cx="1620435" cy="948650"/>
      </dsp:txXfrm>
    </dsp:sp>
    <dsp:sp modelId="{C13ABDD5-B3B3-4203-B07E-86717CCD389D}">
      <dsp:nvSpPr>
        <dsp:cNvPr id="0" name=""/>
        <dsp:cNvSpPr/>
      </dsp:nvSpPr>
      <dsp:spPr>
        <a:xfrm rot="26308">
          <a:off x="4475596" y="306078"/>
          <a:ext cx="424001" cy="41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4475598" y="388901"/>
        <a:ext cx="299049" cy="249904"/>
      </dsp:txXfrm>
    </dsp:sp>
    <dsp:sp modelId="{6022D004-BF8F-47D8-B99B-366E152AFC5A}">
      <dsp:nvSpPr>
        <dsp:cNvPr id="0" name=""/>
        <dsp:cNvSpPr/>
      </dsp:nvSpPr>
      <dsp:spPr>
        <a:xfrm>
          <a:off x="5099586" y="20072"/>
          <a:ext cx="1679463" cy="10076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/>
            <a:t>Envoi au client des solutions possibles</a:t>
          </a:r>
        </a:p>
      </dsp:txBody>
      <dsp:txXfrm>
        <a:off x="5129100" y="49586"/>
        <a:ext cx="1620435" cy="948650"/>
      </dsp:txXfrm>
    </dsp:sp>
    <dsp:sp modelId="{35D4B76F-5F6D-4D7B-BBC0-4047010358F3}">
      <dsp:nvSpPr>
        <dsp:cNvPr id="0" name=""/>
        <dsp:cNvSpPr/>
      </dsp:nvSpPr>
      <dsp:spPr>
        <a:xfrm rot="21570658">
          <a:off x="6790760" y="306240"/>
          <a:ext cx="503862" cy="41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>
            <a:solidFill>
              <a:sysClr val="windowText" lastClr="000000"/>
            </a:solidFill>
          </a:endParaRPr>
        </a:p>
      </dsp:txBody>
      <dsp:txXfrm>
        <a:off x="6790762" y="390074"/>
        <a:ext cx="378910" cy="249904"/>
      </dsp:txXfrm>
    </dsp:sp>
    <dsp:sp modelId="{B924D9AD-220F-4123-8278-D7E132CE34EF}">
      <dsp:nvSpPr>
        <dsp:cNvPr id="0" name=""/>
        <dsp:cNvSpPr/>
      </dsp:nvSpPr>
      <dsp:spPr>
        <a:xfrm>
          <a:off x="7322641" y="1097"/>
          <a:ext cx="1679463" cy="10076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Réception </a:t>
          </a:r>
          <a:r>
            <a:rPr lang="fr-FR" sz="1600" kern="1200" dirty="0"/>
            <a:t>du choix du client</a:t>
          </a:r>
        </a:p>
      </dsp:txBody>
      <dsp:txXfrm>
        <a:off x="7352155" y="30611"/>
        <a:ext cx="1620435" cy="948650"/>
      </dsp:txXfrm>
    </dsp:sp>
    <dsp:sp modelId="{3D6224E9-D9CB-459E-A9F5-E964D31FB4F0}">
      <dsp:nvSpPr>
        <dsp:cNvPr id="0" name=""/>
        <dsp:cNvSpPr/>
      </dsp:nvSpPr>
      <dsp:spPr>
        <a:xfrm rot="5400000">
          <a:off x="7984349" y="1126338"/>
          <a:ext cx="356046" cy="41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8037420" y="1156568"/>
        <a:ext cx="249904" cy="249232"/>
      </dsp:txXfrm>
    </dsp:sp>
    <dsp:sp modelId="{2F52FEE9-A3C3-4F66-B422-14590DFEB055}">
      <dsp:nvSpPr>
        <dsp:cNvPr id="0" name=""/>
        <dsp:cNvSpPr/>
      </dsp:nvSpPr>
      <dsp:spPr>
        <a:xfrm>
          <a:off x="7322641" y="1680560"/>
          <a:ext cx="1679463" cy="10076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/>
            <a:t>Démarrage du projet</a:t>
          </a:r>
        </a:p>
      </dsp:txBody>
      <dsp:txXfrm>
        <a:off x="7352155" y="1710074"/>
        <a:ext cx="1620435" cy="948650"/>
      </dsp:txXfrm>
    </dsp:sp>
    <dsp:sp modelId="{AA8D4B54-AFDE-4DF6-A0FB-09D654A73D13}">
      <dsp:nvSpPr>
        <dsp:cNvPr id="0" name=""/>
        <dsp:cNvSpPr/>
      </dsp:nvSpPr>
      <dsp:spPr>
        <a:xfrm rot="10800000">
          <a:off x="6818802" y="1976146"/>
          <a:ext cx="356046" cy="41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10800000">
        <a:off x="6925616" y="2059447"/>
        <a:ext cx="249232" cy="249904"/>
      </dsp:txXfrm>
    </dsp:sp>
    <dsp:sp modelId="{68133EC8-57DE-4127-AE59-77964FFF47D0}">
      <dsp:nvSpPr>
        <dsp:cNvPr id="0" name=""/>
        <dsp:cNvSpPr/>
      </dsp:nvSpPr>
      <dsp:spPr>
        <a:xfrm>
          <a:off x="4971392" y="1680560"/>
          <a:ext cx="1679463" cy="10076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/>
            <a:t>Découpage des différents livrable</a:t>
          </a:r>
        </a:p>
      </dsp:txBody>
      <dsp:txXfrm>
        <a:off x="5000906" y="1710074"/>
        <a:ext cx="1620435" cy="948650"/>
      </dsp:txXfrm>
    </dsp:sp>
    <dsp:sp modelId="{95A692E3-9314-45D8-9317-49FA5A87D46F}">
      <dsp:nvSpPr>
        <dsp:cNvPr id="0" name=""/>
        <dsp:cNvSpPr/>
      </dsp:nvSpPr>
      <dsp:spPr>
        <a:xfrm rot="10800000">
          <a:off x="4467553" y="1976146"/>
          <a:ext cx="356046" cy="41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10800000">
        <a:off x="4574367" y="2059447"/>
        <a:ext cx="249232" cy="249904"/>
      </dsp:txXfrm>
    </dsp:sp>
    <dsp:sp modelId="{79A37E1B-CDB2-44DB-8197-57586EC8CFC3}">
      <dsp:nvSpPr>
        <dsp:cNvPr id="0" name=""/>
        <dsp:cNvSpPr/>
      </dsp:nvSpPr>
      <dsp:spPr>
        <a:xfrm>
          <a:off x="2620143" y="1680560"/>
          <a:ext cx="1679463" cy="10076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/>
            <a:t>Démarrage du développement</a:t>
          </a:r>
        </a:p>
      </dsp:txBody>
      <dsp:txXfrm>
        <a:off x="2649657" y="1710074"/>
        <a:ext cx="1620435" cy="948650"/>
      </dsp:txXfrm>
    </dsp:sp>
    <dsp:sp modelId="{65D2CA60-63FB-4E02-BF82-F25F64451C91}">
      <dsp:nvSpPr>
        <dsp:cNvPr id="0" name=""/>
        <dsp:cNvSpPr/>
      </dsp:nvSpPr>
      <dsp:spPr>
        <a:xfrm rot="10800000">
          <a:off x="2116304" y="1976146"/>
          <a:ext cx="356046" cy="41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10800000">
        <a:off x="2223118" y="2059447"/>
        <a:ext cx="249232" cy="249904"/>
      </dsp:txXfrm>
    </dsp:sp>
    <dsp:sp modelId="{B11EEB4F-AA83-4507-92A3-91614BD0A262}">
      <dsp:nvSpPr>
        <dsp:cNvPr id="0" name=""/>
        <dsp:cNvSpPr/>
      </dsp:nvSpPr>
      <dsp:spPr>
        <a:xfrm>
          <a:off x="268895" y="1680560"/>
          <a:ext cx="1679463" cy="10076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/>
            <a:t>Livraison</a:t>
          </a:r>
        </a:p>
      </dsp:txBody>
      <dsp:txXfrm>
        <a:off x="298409" y="1710074"/>
        <a:ext cx="1620435" cy="948650"/>
      </dsp:txXfrm>
    </dsp:sp>
    <dsp:sp modelId="{732FB91B-00BC-47DA-B38C-97805DB98841}">
      <dsp:nvSpPr>
        <dsp:cNvPr id="0" name=""/>
        <dsp:cNvSpPr/>
      </dsp:nvSpPr>
      <dsp:spPr>
        <a:xfrm rot="5400000">
          <a:off x="930603" y="2805801"/>
          <a:ext cx="356046" cy="41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983674" y="2836031"/>
        <a:ext cx="249904" cy="249232"/>
      </dsp:txXfrm>
    </dsp:sp>
    <dsp:sp modelId="{DD3CF852-8DE6-42FB-86DB-BCBF4E23B30C}">
      <dsp:nvSpPr>
        <dsp:cNvPr id="0" name=""/>
        <dsp:cNvSpPr/>
      </dsp:nvSpPr>
      <dsp:spPr>
        <a:xfrm>
          <a:off x="268895" y="3360024"/>
          <a:ext cx="1679463" cy="10076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/>
            <a:t>Facturation</a:t>
          </a:r>
        </a:p>
      </dsp:txBody>
      <dsp:txXfrm>
        <a:off x="298409" y="3389538"/>
        <a:ext cx="1620435" cy="9486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518ADA-027C-44D6-A5F2-9B7782B9A862}">
      <dsp:nvSpPr>
        <dsp:cNvPr id="0" name=""/>
        <dsp:cNvSpPr/>
      </dsp:nvSpPr>
      <dsp:spPr>
        <a:xfrm>
          <a:off x="0" y="0"/>
          <a:ext cx="8596312" cy="9021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300" kern="1200" dirty="0" smtClean="0"/>
            <a:t>Java </a:t>
          </a:r>
          <a:endParaRPr lang="fr-FR" sz="4300" kern="1200" dirty="0"/>
        </a:p>
      </dsp:txBody>
      <dsp:txXfrm>
        <a:off x="1809475" y="0"/>
        <a:ext cx="6786836" cy="902130"/>
      </dsp:txXfrm>
    </dsp:sp>
    <dsp:sp modelId="{135E8A49-444F-430F-B68B-5647ACDBE55F}">
      <dsp:nvSpPr>
        <dsp:cNvPr id="0" name=""/>
        <dsp:cNvSpPr/>
      </dsp:nvSpPr>
      <dsp:spPr>
        <a:xfrm>
          <a:off x="90213" y="90213"/>
          <a:ext cx="1719262" cy="7217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1E937E-14C3-4AFE-BC1E-327345B4240A}">
      <dsp:nvSpPr>
        <dsp:cNvPr id="0" name=""/>
        <dsp:cNvSpPr/>
      </dsp:nvSpPr>
      <dsp:spPr>
        <a:xfrm>
          <a:off x="0" y="1011234"/>
          <a:ext cx="8596312" cy="9021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300" kern="1200" dirty="0" err="1" smtClean="0"/>
            <a:t>Vaadin</a:t>
          </a:r>
          <a:r>
            <a:rPr lang="fr-FR" sz="4300" kern="1200" dirty="0" smtClean="0"/>
            <a:t> - Sumba </a:t>
          </a:r>
          <a:endParaRPr lang="fr-FR" sz="4300" kern="1200" dirty="0"/>
        </a:p>
      </dsp:txBody>
      <dsp:txXfrm>
        <a:off x="1809475" y="1011234"/>
        <a:ext cx="6786836" cy="902130"/>
      </dsp:txXfrm>
    </dsp:sp>
    <dsp:sp modelId="{087C959C-31F0-416F-9C58-C1F6FF5B4692}">
      <dsp:nvSpPr>
        <dsp:cNvPr id="0" name=""/>
        <dsp:cNvSpPr/>
      </dsp:nvSpPr>
      <dsp:spPr>
        <a:xfrm>
          <a:off x="90213" y="1082557"/>
          <a:ext cx="1719262" cy="7217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6C2C5-2B4D-45BE-AEFD-9D62DDE72A68}">
      <dsp:nvSpPr>
        <dsp:cNvPr id="0" name=""/>
        <dsp:cNvSpPr/>
      </dsp:nvSpPr>
      <dsp:spPr>
        <a:xfrm>
          <a:off x="0" y="1971985"/>
          <a:ext cx="8596312" cy="9021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300" kern="1200" dirty="0" err="1" smtClean="0"/>
            <a:t>Hibernate</a:t>
          </a:r>
          <a:r>
            <a:rPr lang="fr-FR" sz="4300" kern="1200" dirty="0" smtClean="0"/>
            <a:t> - Sumba</a:t>
          </a:r>
          <a:endParaRPr lang="fr-FR" sz="4300" kern="1200" dirty="0"/>
        </a:p>
      </dsp:txBody>
      <dsp:txXfrm>
        <a:off x="1809475" y="1971985"/>
        <a:ext cx="6786836" cy="902130"/>
      </dsp:txXfrm>
    </dsp:sp>
    <dsp:sp modelId="{B1B0B9AB-ED3E-416B-8EC9-3D1CB6FFF44E}">
      <dsp:nvSpPr>
        <dsp:cNvPr id="0" name=""/>
        <dsp:cNvSpPr/>
      </dsp:nvSpPr>
      <dsp:spPr>
        <a:xfrm>
          <a:off x="90213" y="2074900"/>
          <a:ext cx="1719262" cy="7217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63ECD4-B748-49DF-AFFF-758188327741}">
      <dsp:nvSpPr>
        <dsp:cNvPr id="0" name=""/>
        <dsp:cNvSpPr/>
      </dsp:nvSpPr>
      <dsp:spPr>
        <a:xfrm>
          <a:off x="0" y="2977031"/>
          <a:ext cx="8596312" cy="9021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300" kern="1200" dirty="0" smtClean="0"/>
            <a:t>ORM Lite - </a:t>
          </a:r>
          <a:r>
            <a:rPr lang="fr-FR" sz="4300" kern="1200" dirty="0" err="1" smtClean="0"/>
            <a:t>Kunoy</a:t>
          </a:r>
          <a:endParaRPr lang="fr-FR" sz="4300" kern="1200" dirty="0"/>
        </a:p>
      </dsp:txBody>
      <dsp:txXfrm>
        <a:off x="1809475" y="2977031"/>
        <a:ext cx="6786836" cy="902130"/>
      </dsp:txXfrm>
    </dsp:sp>
    <dsp:sp modelId="{1F49537E-200D-4284-AD83-F8E4DF5C2EEF}">
      <dsp:nvSpPr>
        <dsp:cNvPr id="0" name=""/>
        <dsp:cNvSpPr/>
      </dsp:nvSpPr>
      <dsp:spPr>
        <a:xfrm>
          <a:off x="90213" y="3067244"/>
          <a:ext cx="1719262" cy="7217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518ADA-027C-44D6-A5F2-9B7782B9A862}">
      <dsp:nvSpPr>
        <dsp:cNvPr id="0" name=""/>
        <dsp:cNvSpPr/>
      </dsp:nvSpPr>
      <dsp:spPr>
        <a:xfrm>
          <a:off x="0" y="0"/>
          <a:ext cx="8596312" cy="9021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300" kern="1200" dirty="0" smtClean="0"/>
            <a:t>Git </a:t>
          </a:r>
          <a:endParaRPr lang="fr-FR" sz="4300" kern="1200" dirty="0"/>
        </a:p>
      </dsp:txBody>
      <dsp:txXfrm>
        <a:off x="1809475" y="0"/>
        <a:ext cx="6786836" cy="902130"/>
      </dsp:txXfrm>
    </dsp:sp>
    <dsp:sp modelId="{135E8A49-444F-430F-B68B-5647ACDBE55F}">
      <dsp:nvSpPr>
        <dsp:cNvPr id="0" name=""/>
        <dsp:cNvSpPr/>
      </dsp:nvSpPr>
      <dsp:spPr>
        <a:xfrm>
          <a:off x="90213" y="90213"/>
          <a:ext cx="1719262" cy="7217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1E937E-14C3-4AFE-BC1E-327345B4240A}">
      <dsp:nvSpPr>
        <dsp:cNvPr id="0" name=""/>
        <dsp:cNvSpPr/>
      </dsp:nvSpPr>
      <dsp:spPr>
        <a:xfrm>
          <a:off x="0" y="1011234"/>
          <a:ext cx="8596312" cy="9021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300" kern="1200" dirty="0" err="1" smtClean="0"/>
            <a:t>Maven</a:t>
          </a:r>
          <a:endParaRPr lang="fr-FR" sz="4300" kern="1200" dirty="0"/>
        </a:p>
      </dsp:txBody>
      <dsp:txXfrm>
        <a:off x="1809475" y="1011234"/>
        <a:ext cx="6786836" cy="902130"/>
      </dsp:txXfrm>
    </dsp:sp>
    <dsp:sp modelId="{087C959C-31F0-416F-9C58-C1F6FF5B4692}">
      <dsp:nvSpPr>
        <dsp:cNvPr id="0" name=""/>
        <dsp:cNvSpPr/>
      </dsp:nvSpPr>
      <dsp:spPr>
        <a:xfrm>
          <a:off x="90213" y="1082557"/>
          <a:ext cx="1719262" cy="7217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6C2C5-2B4D-45BE-AEFD-9D62DDE72A68}">
      <dsp:nvSpPr>
        <dsp:cNvPr id="0" name=""/>
        <dsp:cNvSpPr/>
      </dsp:nvSpPr>
      <dsp:spPr>
        <a:xfrm>
          <a:off x="0" y="1997389"/>
          <a:ext cx="8596312" cy="9021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300" kern="1200" dirty="0" smtClean="0"/>
            <a:t>Jenkins</a:t>
          </a:r>
          <a:endParaRPr lang="fr-FR" sz="4300" kern="1200" dirty="0"/>
        </a:p>
      </dsp:txBody>
      <dsp:txXfrm>
        <a:off x="1809475" y="1997389"/>
        <a:ext cx="6786836" cy="902130"/>
      </dsp:txXfrm>
    </dsp:sp>
    <dsp:sp modelId="{B1B0B9AB-ED3E-416B-8EC9-3D1CB6FFF44E}">
      <dsp:nvSpPr>
        <dsp:cNvPr id="0" name=""/>
        <dsp:cNvSpPr/>
      </dsp:nvSpPr>
      <dsp:spPr>
        <a:xfrm>
          <a:off x="90213" y="2074900"/>
          <a:ext cx="1719262" cy="7217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63ECD4-B748-49DF-AFFF-758188327741}">
      <dsp:nvSpPr>
        <dsp:cNvPr id="0" name=""/>
        <dsp:cNvSpPr/>
      </dsp:nvSpPr>
      <dsp:spPr>
        <a:xfrm>
          <a:off x="0" y="2977031"/>
          <a:ext cx="8596312" cy="9021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300" kern="1200" dirty="0" smtClean="0"/>
            <a:t>Eclipse</a:t>
          </a:r>
          <a:endParaRPr lang="fr-FR" sz="4300" kern="1200" dirty="0"/>
        </a:p>
      </dsp:txBody>
      <dsp:txXfrm>
        <a:off x="1809475" y="2977031"/>
        <a:ext cx="6786836" cy="902130"/>
      </dsp:txXfrm>
    </dsp:sp>
    <dsp:sp modelId="{1F49537E-200D-4284-AD83-F8E4DF5C2EEF}">
      <dsp:nvSpPr>
        <dsp:cNvPr id="0" name=""/>
        <dsp:cNvSpPr/>
      </dsp:nvSpPr>
      <dsp:spPr>
        <a:xfrm>
          <a:off x="90213" y="3067244"/>
          <a:ext cx="1719262" cy="7217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CC16BC-153E-4572-8C13-A1F124CDE7FB}" type="datetimeFigureOut">
              <a:rPr lang="fr-FR" smtClean="0"/>
              <a:t>09/12/2013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8D7B8-9FF1-4D7B-ADC5-A118F7308E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3038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62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68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7340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853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538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871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15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41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577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420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12/9/2013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185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8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751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83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12/9/2013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737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890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41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CM2D</a:t>
            </a:r>
            <a:endParaRPr lang="fr-FR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Présentation du stage 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-436033" y="6424699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	Axel Senzel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2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Technologie </a:t>
            </a:r>
            <a:r>
              <a:rPr lang="fr-FR" dirty="0" smtClean="0"/>
              <a:t>utilisées</a:t>
            </a:r>
            <a:endParaRPr lang="fr-FR" dirty="0"/>
          </a:p>
        </p:txBody>
      </p:sp>
      <p:graphicFrame>
        <p:nvGraphicFramePr>
          <p:cNvPr id="10" name="Espace réservé du contenu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9878287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078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Outils utilisés</a:t>
            </a:r>
            <a:endParaRPr lang="fr-FR" dirty="0"/>
          </a:p>
        </p:txBody>
      </p:sp>
      <p:graphicFrame>
        <p:nvGraphicFramePr>
          <p:cNvPr id="10" name="Espace réservé du contenu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825156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616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Sumba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Une application web (RIA)</a:t>
            </a:r>
          </a:p>
          <a:p>
            <a:r>
              <a:rPr lang="fr-FR" dirty="0" smtClean="0"/>
              <a:t>Permettant de:</a:t>
            </a:r>
          </a:p>
          <a:p>
            <a:pPr lvl="1"/>
            <a:r>
              <a:rPr lang="fr-FR" dirty="0" smtClean="0"/>
              <a:t>Gérer ses dépense énergétique</a:t>
            </a:r>
          </a:p>
          <a:p>
            <a:pPr lvl="1"/>
            <a:r>
              <a:rPr lang="fr-FR" dirty="0" smtClean="0"/>
              <a:t>Améliorer ses performances </a:t>
            </a:r>
          </a:p>
          <a:p>
            <a:pPr lvl="1"/>
            <a:r>
              <a:rPr lang="fr-FR" dirty="0" smtClean="0"/>
              <a:t>Améliorer son bilan écologique</a:t>
            </a:r>
            <a:endParaRPr lang="fr-FR" dirty="0"/>
          </a:p>
        </p:txBody>
      </p:sp>
      <p:pic>
        <p:nvPicPr>
          <p:cNvPr id="2050" name="Picture 2" descr="http://glenndejaeger.files.wordpress.com/2010/06/vaad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401" y="2780696"/>
            <a:ext cx="4165601" cy="132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29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 </a:t>
            </a:r>
            <a:r>
              <a:rPr lang="fr-FR" dirty="0" err="1" smtClean="0"/>
              <a:t>Reporting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4520742" cy="3880773"/>
          </a:xfrm>
        </p:spPr>
        <p:txBody>
          <a:bodyPr/>
          <a:lstStyle/>
          <a:p>
            <a:r>
              <a:rPr lang="fr-FR" dirty="0" smtClean="0"/>
              <a:t>Se module permet de :</a:t>
            </a:r>
          </a:p>
          <a:p>
            <a:pPr lvl="1"/>
            <a:r>
              <a:rPr lang="fr-FR" dirty="0" smtClean="0"/>
              <a:t>Générer des </a:t>
            </a:r>
            <a:r>
              <a:rPr lang="fr-FR" dirty="0" smtClean="0"/>
              <a:t>rapports </a:t>
            </a:r>
          </a:p>
          <a:p>
            <a:pPr lvl="1"/>
            <a:r>
              <a:rPr lang="fr-FR" dirty="0" smtClean="0"/>
              <a:t>Les exporter au format </a:t>
            </a:r>
          </a:p>
          <a:p>
            <a:pPr lvl="2"/>
            <a:r>
              <a:rPr lang="fr-FR" dirty="0" smtClean="0"/>
              <a:t>ODT </a:t>
            </a:r>
          </a:p>
          <a:p>
            <a:pPr lvl="2"/>
            <a:r>
              <a:rPr lang="fr-FR" dirty="0" smtClean="0"/>
              <a:t>PDF</a:t>
            </a:r>
            <a:endParaRPr lang="fr-FR" dirty="0" smtClean="0"/>
          </a:p>
          <a:p>
            <a:r>
              <a:rPr lang="fr-FR" dirty="0" smtClean="0"/>
              <a:t>Il est composé de :</a:t>
            </a:r>
          </a:p>
          <a:p>
            <a:pPr lvl="1"/>
            <a:r>
              <a:rPr lang="fr-FR" dirty="0" smtClean="0"/>
              <a:t>Liste des rapports</a:t>
            </a:r>
          </a:p>
          <a:p>
            <a:pPr lvl="1"/>
            <a:r>
              <a:rPr lang="fr-FR" dirty="0" smtClean="0"/>
              <a:t>Editeur Wysiwyg</a:t>
            </a:r>
          </a:p>
          <a:p>
            <a:pPr lvl="1"/>
            <a:r>
              <a:rPr lang="fr-FR" dirty="0" smtClean="0"/>
              <a:t>Liste des requêtes</a:t>
            </a:r>
            <a:endParaRPr lang="fr-FR" dirty="0"/>
          </a:p>
          <a:p>
            <a:endParaRPr lang="fr-FR" dirty="0" smtClean="0"/>
          </a:p>
        </p:txBody>
      </p:sp>
      <p:pic>
        <p:nvPicPr>
          <p:cNvPr id="4" name="Espace réservé du contenu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640" y="1930400"/>
            <a:ext cx="5868204" cy="4110962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 flipV="1">
            <a:off x="3271234" y="4005330"/>
            <a:ext cx="953036" cy="592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V="1">
            <a:off x="3258355" y="4559121"/>
            <a:ext cx="2871989" cy="347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3271234" y="4816699"/>
            <a:ext cx="5808372" cy="437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64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Kunoy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Une application </a:t>
            </a:r>
            <a:r>
              <a:rPr lang="fr-FR" dirty="0" smtClean="0"/>
              <a:t>Android</a:t>
            </a:r>
          </a:p>
          <a:p>
            <a:r>
              <a:rPr lang="fr-FR" dirty="0" smtClean="0"/>
              <a:t>Pour se démarquer de la concurrence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Permet de:</a:t>
            </a:r>
          </a:p>
          <a:p>
            <a:pPr lvl="1"/>
            <a:r>
              <a:rPr lang="fr-FR" dirty="0" smtClean="0"/>
              <a:t>Gérer les équipements</a:t>
            </a:r>
            <a:endParaRPr lang="fr-FR" dirty="0" smtClean="0"/>
          </a:p>
          <a:p>
            <a:pPr lvl="1"/>
            <a:r>
              <a:rPr lang="fr-FR" dirty="0" smtClean="0"/>
              <a:t>Avec ou sans internet</a:t>
            </a:r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21" y="1930400"/>
            <a:ext cx="3552281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1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</a:t>
            </a:r>
            <a:r>
              <a:rPr lang="fr-FR" dirty="0" smtClean="0"/>
              <a:t>d’un cas d’utilisation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1149419" y="2446911"/>
            <a:ext cx="399912" cy="386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>
            <a:off x="1351722" y="2849217"/>
            <a:ext cx="828" cy="186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H="1">
            <a:off x="1209675" y="2908300"/>
            <a:ext cx="139700" cy="95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1349375" y="2908921"/>
            <a:ext cx="146050" cy="94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H="1">
            <a:off x="1209675" y="3035300"/>
            <a:ext cx="139701" cy="24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1349375" y="3035300"/>
            <a:ext cx="146050" cy="24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855304" y="3003550"/>
            <a:ext cx="10071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1831951" y="2667210"/>
            <a:ext cx="118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Parcourir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038751" y="2627157"/>
            <a:ext cx="1622910" cy="684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Implantations</a:t>
            </a:r>
            <a:endParaRPr lang="fr-FR" dirty="0"/>
          </a:p>
        </p:txBody>
      </p:sp>
      <p:sp>
        <p:nvSpPr>
          <p:cNvPr id="30" name="Triangle isocèle 29"/>
          <p:cNvSpPr/>
          <p:nvPr/>
        </p:nvSpPr>
        <p:spPr>
          <a:xfrm>
            <a:off x="3443520" y="4377489"/>
            <a:ext cx="1384421" cy="6527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http://www.radiateur-clim-chauffage.com/product_images/Vuelta_horizontal___MCA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457" y="2078612"/>
            <a:ext cx="1639585" cy="154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necteur droit avec flèche 31"/>
          <p:cNvCxnSpPr/>
          <p:nvPr/>
        </p:nvCxnSpPr>
        <p:spPr>
          <a:xfrm>
            <a:off x="4725004" y="2822713"/>
            <a:ext cx="951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4689798" y="2436282"/>
            <a:ext cx="121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Ajouter</a:t>
            </a:r>
            <a:endParaRPr lang="fr-FR" dirty="0"/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817" y="1136821"/>
            <a:ext cx="1374742" cy="1161984"/>
          </a:xfrm>
          <a:prstGeom prst="rect">
            <a:avLst/>
          </a:prstGeom>
        </p:spPr>
      </p:pic>
      <p:cxnSp>
        <p:nvCxnSpPr>
          <p:cNvPr id="36" name="Connecteur droit avec flèche 35"/>
          <p:cNvCxnSpPr>
            <a:endCxn id="34" idx="1"/>
          </p:cNvCxnSpPr>
          <p:nvPr/>
        </p:nvCxnSpPr>
        <p:spPr>
          <a:xfrm flipV="1">
            <a:off x="7117145" y="1717813"/>
            <a:ext cx="790672" cy="388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 rot="20003713">
            <a:off x="6896402" y="1533147"/>
            <a:ext cx="120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Prendre</a:t>
            </a:r>
            <a:endParaRPr lang="fr-FR" dirty="0"/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08" y="4485494"/>
            <a:ext cx="2425343" cy="1819007"/>
          </a:xfrm>
          <a:prstGeom prst="rect">
            <a:avLst/>
          </a:prstGeom>
        </p:spPr>
      </p:pic>
      <p:cxnSp>
        <p:nvCxnSpPr>
          <p:cNvPr id="40" name="Connecteur droit avec flèche 39"/>
          <p:cNvCxnSpPr/>
          <p:nvPr/>
        </p:nvCxnSpPr>
        <p:spPr>
          <a:xfrm flipH="1">
            <a:off x="6910187" y="3619822"/>
            <a:ext cx="4826" cy="757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6898015" y="3727827"/>
            <a:ext cx="155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Sauvegarder</a:t>
            </a:r>
            <a:endParaRPr lang="fr-FR" dirty="0"/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808" y="2615850"/>
            <a:ext cx="1668324" cy="1050622"/>
          </a:xfrm>
          <a:prstGeom prst="rect">
            <a:avLst/>
          </a:prstGeom>
        </p:spPr>
      </p:pic>
      <p:cxnSp>
        <p:nvCxnSpPr>
          <p:cNvPr id="48" name="Connecteur droit avec flèche 47"/>
          <p:cNvCxnSpPr/>
          <p:nvPr/>
        </p:nvCxnSpPr>
        <p:spPr>
          <a:xfrm flipV="1">
            <a:off x="7323980" y="3099748"/>
            <a:ext cx="917258" cy="41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/>
          <p:cNvSpPr txBox="1"/>
          <p:nvPr/>
        </p:nvSpPr>
        <p:spPr>
          <a:xfrm rot="21377897">
            <a:off x="7251318" y="2795066"/>
            <a:ext cx="106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Rentrer</a:t>
            </a:r>
            <a:endParaRPr lang="fr-FR" dirty="0"/>
          </a:p>
        </p:txBody>
      </p:sp>
      <p:sp>
        <p:nvSpPr>
          <p:cNvPr id="53" name="Rectangle 52"/>
          <p:cNvSpPr/>
          <p:nvPr/>
        </p:nvSpPr>
        <p:spPr>
          <a:xfrm>
            <a:off x="3448721" y="5065812"/>
            <a:ext cx="1379220" cy="684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Entreprise</a:t>
            </a:r>
            <a:endParaRPr lang="fr-FR" dirty="0"/>
          </a:p>
        </p:txBody>
      </p:sp>
      <p:cxnSp>
        <p:nvCxnSpPr>
          <p:cNvPr id="54" name="Connecteur droit avec flèche 53"/>
          <p:cNvCxnSpPr/>
          <p:nvPr/>
        </p:nvCxnSpPr>
        <p:spPr>
          <a:xfrm flipH="1">
            <a:off x="4000500" y="3359053"/>
            <a:ext cx="2976" cy="1018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3964753" y="3692039"/>
            <a:ext cx="1520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Retourner</a:t>
            </a:r>
            <a:endParaRPr lang="fr-FR" dirty="0"/>
          </a:p>
        </p:txBody>
      </p:sp>
      <p:sp>
        <p:nvSpPr>
          <p:cNvPr id="58" name="Triangle isocèle 57"/>
          <p:cNvSpPr/>
          <p:nvPr/>
        </p:nvSpPr>
        <p:spPr>
          <a:xfrm>
            <a:off x="3043674" y="1963070"/>
            <a:ext cx="1617987" cy="61672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7" name="Imag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2" y="4665818"/>
            <a:ext cx="1089025" cy="1089025"/>
          </a:xfrm>
          <a:prstGeom prst="rect">
            <a:avLst/>
          </a:prstGeom>
        </p:spPr>
      </p:pic>
      <p:cxnSp>
        <p:nvCxnSpPr>
          <p:cNvPr id="63" name="Connecteur droit avec flèche 62"/>
          <p:cNvCxnSpPr/>
          <p:nvPr/>
        </p:nvCxnSpPr>
        <p:spPr>
          <a:xfrm flipH="1">
            <a:off x="2108407" y="5394997"/>
            <a:ext cx="11598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2051187" y="4930932"/>
            <a:ext cx="1520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Synchroniser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192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Démonstration</a:t>
            </a:r>
            <a:endParaRPr lang="fr-FR" dirty="0"/>
          </a:p>
        </p:txBody>
      </p:sp>
      <p:pic>
        <p:nvPicPr>
          <p:cNvPr id="4098" name="Picture 2" descr="http://theglobalpanorama.com/wp-content/uploads/2013/07/cinema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434306"/>
            <a:ext cx="8596668" cy="414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68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Enrichissement Professionnel:</a:t>
            </a:r>
          </a:p>
          <a:p>
            <a:pPr lvl="1"/>
            <a:r>
              <a:rPr lang="fr-FR" dirty="0" smtClean="0"/>
              <a:t>Découverte d’outil</a:t>
            </a:r>
          </a:p>
          <a:p>
            <a:pPr lvl="2"/>
            <a:r>
              <a:rPr lang="fr-FR" dirty="0" smtClean="0"/>
              <a:t>Git</a:t>
            </a:r>
          </a:p>
          <a:p>
            <a:pPr lvl="2"/>
            <a:r>
              <a:rPr lang="fr-FR" dirty="0" smtClean="0"/>
              <a:t>Jenkins</a:t>
            </a:r>
          </a:p>
          <a:p>
            <a:pPr lvl="2"/>
            <a:r>
              <a:rPr lang="fr-FR" dirty="0" err="1" smtClean="0"/>
              <a:t>Maven</a:t>
            </a:r>
            <a:endParaRPr lang="fr-FR" dirty="0" smtClean="0"/>
          </a:p>
          <a:p>
            <a:pPr lvl="1"/>
            <a:r>
              <a:rPr lang="fr-FR" dirty="0" smtClean="0"/>
              <a:t>Découverte de méthodologie</a:t>
            </a:r>
          </a:p>
          <a:p>
            <a:pPr lvl="2"/>
            <a:r>
              <a:rPr lang="fr-FR" dirty="0" smtClean="0"/>
              <a:t>Kanban</a:t>
            </a:r>
          </a:p>
          <a:p>
            <a:pPr lvl="2"/>
            <a:r>
              <a:rPr lang="fr-FR" dirty="0" smtClean="0"/>
              <a:t>Test </a:t>
            </a:r>
            <a:r>
              <a:rPr lang="fr-FR" dirty="0" err="1" smtClean="0"/>
              <a:t>Driven</a:t>
            </a:r>
            <a:r>
              <a:rPr lang="fr-FR" dirty="0" smtClean="0"/>
              <a:t> </a:t>
            </a:r>
            <a:r>
              <a:rPr lang="fr-FR" dirty="0" err="1" smtClean="0"/>
              <a:t>Development</a:t>
            </a:r>
            <a:endParaRPr lang="fr-FR" dirty="0" smtClean="0"/>
          </a:p>
          <a:p>
            <a:pPr lvl="2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smtClean="0"/>
              <a:t>Enrichissement humain:</a:t>
            </a:r>
          </a:p>
          <a:p>
            <a:pPr lvl="1"/>
            <a:r>
              <a:rPr lang="fr-FR" dirty="0" smtClean="0"/>
              <a:t>Travail en équipe</a:t>
            </a:r>
          </a:p>
          <a:p>
            <a:pPr lvl="1"/>
            <a:r>
              <a:rPr lang="fr-FR" dirty="0" smtClean="0"/>
              <a:t>Communication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228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magicalmaths.org/wp-content/uploads/2012/11/questions_answers_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269" y="1930400"/>
            <a:ext cx="5372100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468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Merci de votre écoute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575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95332" y="1538289"/>
            <a:ext cx="8596668" cy="388077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fr-FR" dirty="0" smtClean="0"/>
              <a:t>Présentation de l’entreprise</a:t>
            </a:r>
          </a:p>
          <a:p>
            <a:pPr lvl="1">
              <a:buFont typeface="+mj-lt"/>
              <a:buAutoNum type="arabicPeriod"/>
            </a:pPr>
            <a:r>
              <a:rPr lang="fr-FR" dirty="0" smtClean="0"/>
              <a:t>L’entreprise</a:t>
            </a:r>
          </a:p>
          <a:p>
            <a:pPr lvl="1">
              <a:buFont typeface="+mj-lt"/>
              <a:buAutoNum type="arabicPeriod"/>
            </a:pPr>
            <a:r>
              <a:rPr lang="fr-FR" dirty="0" smtClean="0"/>
              <a:t>Présentation de </a:t>
            </a:r>
            <a:r>
              <a:rPr lang="fr-FR" dirty="0" smtClean="0"/>
              <a:t>l’équipe</a:t>
            </a:r>
          </a:p>
          <a:p>
            <a:pPr lvl="1">
              <a:buFont typeface="+mj-lt"/>
              <a:buAutoNum type="arabicPeriod"/>
            </a:pPr>
            <a:r>
              <a:rPr lang="fr-FR" dirty="0" smtClean="0"/>
              <a:t>Présentation du </a:t>
            </a:r>
            <a:r>
              <a:rPr lang="fr-FR" dirty="0" err="1" smtClean="0"/>
              <a:t>Workflow</a:t>
            </a:r>
            <a:endParaRPr lang="fr-FR" dirty="0" smtClean="0"/>
          </a:p>
          <a:p>
            <a:pPr>
              <a:buFont typeface="+mj-lt"/>
              <a:buAutoNum type="arabicPeriod"/>
            </a:pPr>
            <a:r>
              <a:rPr lang="fr-FR" dirty="0" smtClean="0"/>
              <a:t>Présentation des Projets</a:t>
            </a:r>
          </a:p>
          <a:p>
            <a:pPr lvl="1">
              <a:buFont typeface="+mj-lt"/>
              <a:buAutoNum type="arabicPeriod"/>
            </a:pPr>
            <a:r>
              <a:rPr lang="fr-FR" dirty="0" smtClean="0"/>
              <a:t>Méthodologie</a:t>
            </a:r>
            <a:endParaRPr lang="fr-FR" dirty="0"/>
          </a:p>
          <a:p>
            <a:pPr lvl="1">
              <a:buFont typeface="+mj-lt"/>
              <a:buAutoNum type="arabicPeriod"/>
            </a:pPr>
            <a:r>
              <a:rPr lang="fr-FR" dirty="0" smtClean="0"/>
              <a:t>Technologies</a:t>
            </a:r>
          </a:p>
          <a:p>
            <a:pPr lvl="1">
              <a:buFont typeface="+mj-lt"/>
              <a:buAutoNum type="arabicPeriod"/>
            </a:pPr>
            <a:r>
              <a:rPr lang="fr-FR" dirty="0" smtClean="0"/>
              <a:t>Outils</a:t>
            </a:r>
            <a:endParaRPr lang="fr-FR" dirty="0" smtClean="0"/>
          </a:p>
          <a:p>
            <a:pPr lvl="1">
              <a:buFont typeface="+mj-lt"/>
              <a:buAutoNum type="arabicPeriod"/>
            </a:pPr>
            <a:r>
              <a:rPr lang="fr-FR" dirty="0" smtClean="0"/>
              <a:t>Projets</a:t>
            </a:r>
            <a:endParaRPr lang="fr-FR" dirty="0" smtClean="0"/>
          </a:p>
          <a:p>
            <a:pPr>
              <a:buFont typeface="+mj-lt"/>
              <a:buAutoNum type="arabicPeriod"/>
            </a:pPr>
            <a:r>
              <a:rPr lang="fr-FR" dirty="0" smtClean="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902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L’entreprise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259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cdpea.fr/sites/default/files/logo-cm2d-tripale-tif-1344849992-jpg-134806495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t="11915" r="6321" b="26712"/>
          <a:stretch/>
        </p:blipFill>
        <p:spPr bwMode="auto">
          <a:xfrm>
            <a:off x="5448301" y="2773078"/>
            <a:ext cx="4267200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3949" y="1805083"/>
            <a:ext cx="8596668" cy="3880773"/>
          </a:xfrm>
        </p:spPr>
        <p:txBody>
          <a:bodyPr/>
          <a:lstStyle/>
          <a:p>
            <a:r>
              <a:rPr lang="fr-FR" dirty="0" smtClean="0"/>
              <a:t>Crée par Mr </a:t>
            </a:r>
            <a:r>
              <a:rPr lang="fr-FR" dirty="0" err="1" smtClean="0"/>
              <a:t>Devel</a:t>
            </a:r>
            <a:r>
              <a:rPr lang="fr-FR" dirty="0" smtClean="0"/>
              <a:t> en </a:t>
            </a:r>
            <a:r>
              <a:rPr lang="fr-FR" dirty="0" smtClean="0"/>
              <a:t>2011</a:t>
            </a:r>
          </a:p>
          <a:p>
            <a:r>
              <a:rPr lang="fr-FR" dirty="0"/>
              <a:t>Propose des solutions pour:</a:t>
            </a:r>
          </a:p>
          <a:p>
            <a:pPr lvl="1"/>
            <a:r>
              <a:rPr lang="fr-FR" dirty="0"/>
              <a:t>Améliorer ses dépenses énergétiques</a:t>
            </a:r>
          </a:p>
          <a:p>
            <a:pPr lvl="1"/>
            <a:r>
              <a:rPr lang="fr-FR" dirty="0"/>
              <a:t>Améliorer ses performances énergétiques</a:t>
            </a:r>
          </a:p>
          <a:p>
            <a:pPr lvl="1"/>
            <a:r>
              <a:rPr lang="fr-FR" dirty="0"/>
              <a:t>Améliorer son bilan </a:t>
            </a:r>
            <a:r>
              <a:rPr lang="fr-FR" dirty="0" smtClean="0"/>
              <a:t>écologique</a:t>
            </a:r>
            <a:endParaRPr lang="fr-FR" dirty="0" smtClean="0"/>
          </a:p>
          <a:p>
            <a:r>
              <a:rPr lang="fr-FR" dirty="0" smtClean="0"/>
              <a:t>Situé à </a:t>
            </a:r>
            <a:r>
              <a:rPr lang="fr-FR" dirty="0" smtClean="0"/>
              <a:t>l’ Eco parc de Blanquefort</a:t>
            </a:r>
            <a:endParaRPr lang="fr-FR" dirty="0" smtClean="0"/>
          </a:p>
          <a:p>
            <a:r>
              <a:rPr lang="fr-FR" dirty="0" smtClean="0"/>
              <a:t>Agit sur le marché du Green Business </a:t>
            </a:r>
            <a:r>
              <a:rPr lang="fr-FR" dirty="0" smtClean="0"/>
              <a:t>Intelligence</a:t>
            </a:r>
            <a:endParaRPr lang="fr-FR" dirty="0" smtClean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de l’entreprise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191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de l ’équipe</a:t>
            </a:r>
            <a:endParaRPr lang="fr-FR" dirty="0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078704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840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Workflow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939756338"/>
              </p:ext>
            </p:extLst>
          </p:nvPr>
        </p:nvGraphicFramePr>
        <p:xfrm>
          <a:off x="469900" y="1676400"/>
          <a:ext cx="92710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èche à angle droit 4"/>
          <p:cNvSpPr/>
          <p:nvPr/>
        </p:nvSpPr>
        <p:spPr>
          <a:xfrm>
            <a:off x="2588259" y="4457700"/>
            <a:ext cx="4015741" cy="1396970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600" dirty="0" smtClean="0">
                <a:solidFill>
                  <a:sysClr val="windowText" lastClr="000000"/>
                </a:solidFill>
              </a:rPr>
              <a:t>Suivie continue des demandes clientes</a:t>
            </a:r>
            <a:endParaRPr lang="fr-FR" sz="1600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1" y="0"/>
            <a:ext cx="2037305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-1" y="520700"/>
            <a:ext cx="2037305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17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Projets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2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54" y="1651000"/>
            <a:ext cx="4371515" cy="411096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Méthodologie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4298320" cy="3880773"/>
          </a:xfrm>
        </p:spPr>
        <p:txBody>
          <a:bodyPr/>
          <a:lstStyle/>
          <a:p>
            <a:r>
              <a:rPr lang="fr-FR" dirty="0" smtClean="0"/>
              <a:t>Kanban</a:t>
            </a:r>
            <a:r>
              <a:rPr lang="fr-FR" dirty="0"/>
              <a:t>:</a:t>
            </a:r>
            <a:endParaRPr lang="fr-FR" dirty="0" smtClean="0"/>
          </a:p>
          <a:p>
            <a:pPr lvl="1"/>
            <a:r>
              <a:rPr lang="fr-FR" dirty="0" smtClean="0"/>
              <a:t>Méthodologie agile</a:t>
            </a:r>
          </a:p>
          <a:p>
            <a:pPr lvl="1"/>
            <a:r>
              <a:rPr lang="fr-FR" dirty="0" smtClean="0"/>
              <a:t>Crée dans les usines Toyota</a:t>
            </a:r>
          </a:p>
          <a:p>
            <a:endParaRPr lang="fr-FR" dirty="0"/>
          </a:p>
          <a:p>
            <a:r>
              <a:rPr lang="fr-FR" dirty="0" smtClean="0"/>
              <a:t>Intérêt:</a:t>
            </a:r>
          </a:p>
          <a:p>
            <a:pPr lvl="1"/>
            <a:r>
              <a:rPr lang="fr-FR" dirty="0" smtClean="0"/>
              <a:t>Mise en place rapide </a:t>
            </a:r>
          </a:p>
          <a:p>
            <a:pPr lvl="1"/>
            <a:r>
              <a:rPr lang="fr-FR" dirty="0"/>
              <a:t>G</a:t>
            </a:r>
            <a:r>
              <a:rPr lang="fr-FR" dirty="0" smtClean="0"/>
              <a:t>ros investissement non nécessaire</a:t>
            </a:r>
          </a:p>
          <a:p>
            <a:pPr lvl="1"/>
            <a:r>
              <a:rPr lang="fr-FR" dirty="0" smtClean="0"/>
              <a:t>Point de blocage visible tôt</a:t>
            </a:r>
            <a:endParaRPr lang="fr-FR" dirty="0"/>
          </a:p>
          <a:p>
            <a:pPr lvl="1"/>
            <a:r>
              <a:rPr lang="fr-FR" dirty="0" smtClean="0"/>
              <a:t>Facilité de communication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975654" y="2160588"/>
            <a:ext cx="4298320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972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Déroulement d’un projet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532658"/>
            <a:ext cx="4183062" cy="3137296"/>
          </a:xfrm>
        </p:spPr>
      </p:pic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5" y="2532063"/>
            <a:ext cx="4184650" cy="3138487"/>
          </a:xfrm>
        </p:spPr>
      </p:pic>
      <p:sp>
        <p:nvSpPr>
          <p:cNvPr id="9" name="Rectangle 8"/>
          <p:cNvSpPr/>
          <p:nvPr/>
        </p:nvSpPr>
        <p:spPr>
          <a:xfrm>
            <a:off x="677334" y="1930400"/>
            <a:ext cx="4183591" cy="516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Epic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5089525" y="1930400"/>
            <a:ext cx="4184650" cy="516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Stories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42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559</TotalTime>
  <Words>293</Words>
  <Application>Microsoft Office PowerPoint</Application>
  <PresentationFormat>Grand écran</PresentationFormat>
  <Paragraphs>117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Trebuchet MS</vt:lpstr>
      <vt:lpstr>Wingdings 3</vt:lpstr>
      <vt:lpstr>Facette</vt:lpstr>
      <vt:lpstr>CM2D</vt:lpstr>
      <vt:lpstr>Sommaire</vt:lpstr>
      <vt:lpstr>L’entreprise</vt:lpstr>
      <vt:lpstr>Présentation de l’entreprise</vt:lpstr>
      <vt:lpstr>Présentation de l ’équipe</vt:lpstr>
      <vt:lpstr>Workflow</vt:lpstr>
      <vt:lpstr>Projets</vt:lpstr>
      <vt:lpstr>Méthodologie</vt:lpstr>
      <vt:lpstr>Déroulement d’un projet</vt:lpstr>
      <vt:lpstr>Technologie utilisées</vt:lpstr>
      <vt:lpstr>Outils utilisés</vt:lpstr>
      <vt:lpstr>Sumba</vt:lpstr>
      <vt:lpstr>Module Reporting</vt:lpstr>
      <vt:lpstr>Kunoy</vt:lpstr>
      <vt:lpstr>Présentation d’un cas d’utilisation</vt:lpstr>
      <vt:lpstr>Démonstration</vt:lpstr>
      <vt:lpstr>Conclusion</vt:lpstr>
      <vt:lpstr>Questions</vt:lpstr>
      <vt:lpstr>Merci de votre écoute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CM2D</dc:title>
  <dc:creator>Axel</dc:creator>
  <cp:lastModifiedBy>Axel Senzel</cp:lastModifiedBy>
  <cp:revision>173</cp:revision>
  <dcterms:created xsi:type="dcterms:W3CDTF">2013-09-28T10:01:39Z</dcterms:created>
  <dcterms:modified xsi:type="dcterms:W3CDTF">2013-12-09T13:04:21Z</dcterms:modified>
</cp:coreProperties>
</file>